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94" r:id="rId4"/>
    <p:sldId id="261" r:id="rId5"/>
    <p:sldId id="262" r:id="rId6"/>
    <p:sldId id="259" r:id="rId7"/>
    <p:sldId id="263" r:id="rId8"/>
    <p:sldId id="265" r:id="rId9"/>
    <p:sldId id="291" r:id="rId10"/>
    <p:sldId id="266" r:id="rId11"/>
    <p:sldId id="292" r:id="rId12"/>
    <p:sldId id="267" r:id="rId13"/>
    <p:sldId id="269" r:id="rId14"/>
    <p:sldId id="260" r:id="rId15"/>
    <p:sldId id="270" r:id="rId16"/>
    <p:sldId id="271" r:id="rId17"/>
    <p:sldId id="290" r:id="rId18"/>
    <p:sldId id="274" r:id="rId19"/>
    <p:sldId id="283" r:id="rId20"/>
    <p:sldId id="275" r:id="rId21"/>
    <p:sldId id="281" r:id="rId22"/>
    <p:sldId id="282" r:id="rId23"/>
    <p:sldId id="285" r:id="rId24"/>
    <p:sldId id="284" r:id="rId25"/>
    <p:sldId id="286" r:id="rId26"/>
    <p:sldId id="288" r:id="rId27"/>
    <p:sldId id="289" r:id="rId28"/>
    <p:sldId id="264" r:id="rId29"/>
  </p:sldIdLst>
  <p:sldSz cx="9144000" cy="5715000" type="screen16x10"/>
  <p:notesSz cx="6858000" cy="9144000"/>
  <p:defaultTextStyle>
    <a:defPPr>
      <a:defRPr lang="en-US"/>
    </a:defPPr>
    <a:lvl1pPr marL="0" algn="l" defTabSz="849002" rtl="0" eaLnBrk="1" latinLnBrk="0" hangingPunct="1">
      <a:defRPr sz="1700" kern="1200">
        <a:solidFill>
          <a:schemeClr val="tx1"/>
        </a:solidFill>
        <a:latin typeface="+mn-lt"/>
        <a:ea typeface="+mn-ea"/>
        <a:cs typeface="+mn-cs"/>
      </a:defRPr>
    </a:lvl1pPr>
    <a:lvl2pPr marL="424501" algn="l" defTabSz="849002" rtl="0" eaLnBrk="1" latinLnBrk="0" hangingPunct="1">
      <a:defRPr sz="1700" kern="1200">
        <a:solidFill>
          <a:schemeClr val="tx1"/>
        </a:solidFill>
        <a:latin typeface="+mn-lt"/>
        <a:ea typeface="+mn-ea"/>
        <a:cs typeface="+mn-cs"/>
      </a:defRPr>
    </a:lvl2pPr>
    <a:lvl3pPr marL="849002" algn="l" defTabSz="849002" rtl="0" eaLnBrk="1" latinLnBrk="0" hangingPunct="1">
      <a:defRPr sz="1700" kern="1200">
        <a:solidFill>
          <a:schemeClr val="tx1"/>
        </a:solidFill>
        <a:latin typeface="+mn-lt"/>
        <a:ea typeface="+mn-ea"/>
        <a:cs typeface="+mn-cs"/>
      </a:defRPr>
    </a:lvl3pPr>
    <a:lvl4pPr marL="1273503" algn="l" defTabSz="849002" rtl="0" eaLnBrk="1" latinLnBrk="0" hangingPunct="1">
      <a:defRPr sz="1700" kern="1200">
        <a:solidFill>
          <a:schemeClr val="tx1"/>
        </a:solidFill>
        <a:latin typeface="+mn-lt"/>
        <a:ea typeface="+mn-ea"/>
        <a:cs typeface="+mn-cs"/>
      </a:defRPr>
    </a:lvl4pPr>
    <a:lvl5pPr marL="1698004" algn="l" defTabSz="849002" rtl="0" eaLnBrk="1" latinLnBrk="0" hangingPunct="1">
      <a:defRPr sz="1700" kern="1200">
        <a:solidFill>
          <a:schemeClr val="tx1"/>
        </a:solidFill>
        <a:latin typeface="+mn-lt"/>
        <a:ea typeface="+mn-ea"/>
        <a:cs typeface="+mn-cs"/>
      </a:defRPr>
    </a:lvl5pPr>
    <a:lvl6pPr marL="2122505" algn="l" defTabSz="849002" rtl="0" eaLnBrk="1" latinLnBrk="0" hangingPunct="1">
      <a:defRPr sz="1700" kern="1200">
        <a:solidFill>
          <a:schemeClr val="tx1"/>
        </a:solidFill>
        <a:latin typeface="+mn-lt"/>
        <a:ea typeface="+mn-ea"/>
        <a:cs typeface="+mn-cs"/>
      </a:defRPr>
    </a:lvl6pPr>
    <a:lvl7pPr marL="2547006" algn="l" defTabSz="849002" rtl="0" eaLnBrk="1" latinLnBrk="0" hangingPunct="1">
      <a:defRPr sz="1700" kern="1200">
        <a:solidFill>
          <a:schemeClr val="tx1"/>
        </a:solidFill>
        <a:latin typeface="+mn-lt"/>
        <a:ea typeface="+mn-ea"/>
        <a:cs typeface="+mn-cs"/>
      </a:defRPr>
    </a:lvl7pPr>
    <a:lvl8pPr marL="2971507" algn="l" defTabSz="849002" rtl="0" eaLnBrk="1" latinLnBrk="0" hangingPunct="1">
      <a:defRPr sz="1700" kern="1200">
        <a:solidFill>
          <a:schemeClr val="tx1"/>
        </a:solidFill>
        <a:latin typeface="+mn-lt"/>
        <a:ea typeface="+mn-ea"/>
        <a:cs typeface="+mn-cs"/>
      </a:defRPr>
    </a:lvl8pPr>
    <a:lvl9pPr marL="3396008" algn="l" defTabSz="849002"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39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46DE4-1229-48AE-9450-FD526DA65E69}" type="datetimeFigureOut">
              <a:rPr lang="en-US" smtClean="0"/>
              <a:pPr/>
              <a:t>3/1/2020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01B42-D05D-42DC-A399-08FA138B6A1D}" type="slidenum">
              <a:rPr lang="en-US" smtClean="0"/>
              <a:pPr/>
              <a:t>‹#›</a:t>
            </a:fld>
            <a:endParaRPr lang="en-US"/>
          </a:p>
        </p:txBody>
      </p:sp>
    </p:spTree>
    <p:extLst>
      <p:ext uri="{BB962C8B-B14F-4D97-AF65-F5344CB8AC3E}">
        <p14:creationId xmlns:p14="http://schemas.microsoft.com/office/powerpoint/2010/main" val="1132468784"/>
      </p:ext>
    </p:extLst>
  </p:cSld>
  <p:clrMap bg1="lt1" tx1="dk1" bg2="lt2" tx2="dk2" accent1="accent1" accent2="accent2" accent3="accent3" accent4="accent4" accent5="accent5" accent6="accent6" hlink="hlink" folHlink="folHlink"/>
  <p:notesStyle>
    <a:lvl1pPr marL="0" algn="l" defTabSz="849002" rtl="0" eaLnBrk="1" latinLnBrk="0" hangingPunct="1">
      <a:defRPr sz="1100" kern="1200">
        <a:solidFill>
          <a:schemeClr val="tx1"/>
        </a:solidFill>
        <a:latin typeface="+mn-lt"/>
        <a:ea typeface="+mn-ea"/>
        <a:cs typeface="+mn-cs"/>
      </a:defRPr>
    </a:lvl1pPr>
    <a:lvl2pPr marL="424501" algn="l" defTabSz="849002" rtl="0" eaLnBrk="1" latinLnBrk="0" hangingPunct="1">
      <a:defRPr sz="1100" kern="1200">
        <a:solidFill>
          <a:schemeClr val="tx1"/>
        </a:solidFill>
        <a:latin typeface="+mn-lt"/>
        <a:ea typeface="+mn-ea"/>
        <a:cs typeface="+mn-cs"/>
      </a:defRPr>
    </a:lvl2pPr>
    <a:lvl3pPr marL="849002" algn="l" defTabSz="849002" rtl="0" eaLnBrk="1" latinLnBrk="0" hangingPunct="1">
      <a:defRPr sz="1100" kern="1200">
        <a:solidFill>
          <a:schemeClr val="tx1"/>
        </a:solidFill>
        <a:latin typeface="+mn-lt"/>
        <a:ea typeface="+mn-ea"/>
        <a:cs typeface="+mn-cs"/>
      </a:defRPr>
    </a:lvl3pPr>
    <a:lvl4pPr marL="1273503" algn="l" defTabSz="849002" rtl="0" eaLnBrk="1" latinLnBrk="0" hangingPunct="1">
      <a:defRPr sz="1100" kern="1200">
        <a:solidFill>
          <a:schemeClr val="tx1"/>
        </a:solidFill>
        <a:latin typeface="+mn-lt"/>
        <a:ea typeface="+mn-ea"/>
        <a:cs typeface="+mn-cs"/>
      </a:defRPr>
    </a:lvl4pPr>
    <a:lvl5pPr marL="1698004" algn="l" defTabSz="849002" rtl="0" eaLnBrk="1" latinLnBrk="0" hangingPunct="1">
      <a:defRPr sz="1100" kern="1200">
        <a:solidFill>
          <a:schemeClr val="tx1"/>
        </a:solidFill>
        <a:latin typeface="+mn-lt"/>
        <a:ea typeface="+mn-ea"/>
        <a:cs typeface="+mn-cs"/>
      </a:defRPr>
    </a:lvl5pPr>
    <a:lvl6pPr marL="2122505" algn="l" defTabSz="849002" rtl="0" eaLnBrk="1" latinLnBrk="0" hangingPunct="1">
      <a:defRPr sz="1100" kern="1200">
        <a:solidFill>
          <a:schemeClr val="tx1"/>
        </a:solidFill>
        <a:latin typeface="+mn-lt"/>
        <a:ea typeface="+mn-ea"/>
        <a:cs typeface="+mn-cs"/>
      </a:defRPr>
    </a:lvl6pPr>
    <a:lvl7pPr marL="2547006" algn="l" defTabSz="849002" rtl="0" eaLnBrk="1" latinLnBrk="0" hangingPunct="1">
      <a:defRPr sz="1100" kern="1200">
        <a:solidFill>
          <a:schemeClr val="tx1"/>
        </a:solidFill>
        <a:latin typeface="+mn-lt"/>
        <a:ea typeface="+mn-ea"/>
        <a:cs typeface="+mn-cs"/>
      </a:defRPr>
    </a:lvl7pPr>
    <a:lvl8pPr marL="2971507" algn="l" defTabSz="849002" rtl="0" eaLnBrk="1" latinLnBrk="0" hangingPunct="1">
      <a:defRPr sz="1100" kern="1200">
        <a:solidFill>
          <a:schemeClr val="tx1"/>
        </a:solidFill>
        <a:latin typeface="+mn-lt"/>
        <a:ea typeface="+mn-ea"/>
        <a:cs typeface="+mn-cs"/>
      </a:defRPr>
    </a:lvl8pPr>
    <a:lvl9pPr marL="3396008" algn="l" defTabSz="84900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24501" indent="0" algn="ctr">
              <a:buNone/>
              <a:defRPr>
                <a:solidFill>
                  <a:schemeClr val="tx1">
                    <a:tint val="75000"/>
                  </a:schemeClr>
                </a:solidFill>
              </a:defRPr>
            </a:lvl2pPr>
            <a:lvl3pPr marL="849002" indent="0" algn="ctr">
              <a:buNone/>
              <a:defRPr>
                <a:solidFill>
                  <a:schemeClr val="tx1">
                    <a:tint val="75000"/>
                  </a:schemeClr>
                </a:solidFill>
              </a:defRPr>
            </a:lvl3pPr>
            <a:lvl4pPr marL="1273503" indent="0" algn="ctr">
              <a:buNone/>
              <a:defRPr>
                <a:solidFill>
                  <a:schemeClr val="tx1">
                    <a:tint val="75000"/>
                  </a:schemeClr>
                </a:solidFill>
              </a:defRPr>
            </a:lvl4pPr>
            <a:lvl5pPr marL="1698004" indent="0" algn="ctr">
              <a:buNone/>
              <a:defRPr>
                <a:solidFill>
                  <a:schemeClr val="tx1">
                    <a:tint val="75000"/>
                  </a:schemeClr>
                </a:solidFill>
              </a:defRPr>
            </a:lvl5pPr>
            <a:lvl6pPr marL="2122505" indent="0" algn="ctr">
              <a:buNone/>
              <a:defRPr>
                <a:solidFill>
                  <a:schemeClr val="tx1">
                    <a:tint val="75000"/>
                  </a:schemeClr>
                </a:solidFill>
              </a:defRPr>
            </a:lvl6pPr>
            <a:lvl7pPr marL="2547006" indent="0" algn="ctr">
              <a:buNone/>
              <a:defRPr>
                <a:solidFill>
                  <a:schemeClr val="tx1">
                    <a:tint val="75000"/>
                  </a:schemeClr>
                </a:solidFill>
              </a:defRPr>
            </a:lvl7pPr>
            <a:lvl8pPr marL="2971507" indent="0" algn="ctr">
              <a:buNone/>
              <a:defRPr>
                <a:solidFill>
                  <a:schemeClr val="tx1">
                    <a:tint val="75000"/>
                  </a:schemeClr>
                </a:solidFill>
              </a:defRPr>
            </a:lvl8pPr>
            <a:lvl9pPr marL="33960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91202-644F-4F41-9852-54FF03A0B6DE}"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91202-644F-4F41-9852-54FF03A0B6DE}"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91202-644F-4F41-9852-54FF03A0B6DE}"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6"/>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5204354"/>
            <a:ext cx="2133600" cy="396875"/>
          </a:xfrm>
        </p:spPr>
        <p:txBody>
          <a:bodyPr/>
          <a:lstStyle>
            <a:lvl1pPr>
              <a:defRPr/>
            </a:lvl1pPr>
          </a:lstStyle>
          <a:p>
            <a:endParaRPr lang="en-US"/>
          </a:p>
        </p:txBody>
      </p:sp>
      <p:sp>
        <p:nvSpPr>
          <p:cNvPr id="4" name="Footer Placeholder 3"/>
          <p:cNvSpPr>
            <a:spLocks noGrp="1"/>
          </p:cNvSpPr>
          <p:nvPr>
            <p:ph type="ftr" sz="quarter" idx="11"/>
          </p:nvPr>
        </p:nvSpPr>
        <p:spPr>
          <a:xfrm>
            <a:off x="3124200" y="5204354"/>
            <a:ext cx="2895600" cy="396875"/>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5204354"/>
            <a:ext cx="2133600" cy="396875"/>
          </a:xfrm>
        </p:spPr>
        <p:txBody>
          <a:bodyPr/>
          <a:lstStyle>
            <a:lvl1pPr>
              <a:defRPr/>
            </a:lvl1pPr>
          </a:lstStyle>
          <a:p>
            <a:fld id="{75A3B696-73B3-4DD9-BA70-3B94ADB5D81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91202-644F-4F41-9852-54FF03A0B6DE}"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672419"/>
            <a:ext cx="7772400" cy="1135063"/>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422262"/>
            <a:ext cx="7772400" cy="1250156"/>
          </a:xfrm>
        </p:spPr>
        <p:txBody>
          <a:bodyPr anchor="b"/>
          <a:lstStyle>
            <a:lvl1pPr marL="0" indent="0">
              <a:buNone/>
              <a:defRPr sz="1900">
                <a:solidFill>
                  <a:schemeClr val="tx1">
                    <a:tint val="75000"/>
                  </a:schemeClr>
                </a:solidFill>
              </a:defRPr>
            </a:lvl1pPr>
            <a:lvl2pPr marL="424501" indent="0">
              <a:buNone/>
              <a:defRPr sz="1700">
                <a:solidFill>
                  <a:schemeClr val="tx1">
                    <a:tint val="75000"/>
                  </a:schemeClr>
                </a:solidFill>
              </a:defRPr>
            </a:lvl2pPr>
            <a:lvl3pPr marL="849002" indent="0">
              <a:buNone/>
              <a:defRPr sz="1500">
                <a:solidFill>
                  <a:schemeClr val="tx1">
                    <a:tint val="75000"/>
                  </a:schemeClr>
                </a:solidFill>
              </a:defRPr>
            </a:lvl3pPr>
            <a:lvl4pPr marL="1273503" indent="0">
              <a:buNone/>
              <a:defRPr sz="1300">
                <a:solidFill>
                  <a:schemeClr val="tx1">
                    <a:tint val="75000"/>
                  </a:schemeClr>
                </a:solidFill>
              </a:defRPr>
            </a:lvl4pPr>
            <a:lvl5pPr marL="1698004" indent="0">
              <a:buNone/>
              <a:defRPr sz="1300">
                <a:solidFill>
                  <a:schemeClr val="tx1">
                    <a:tint val="75000"/>
                  </a:schemeClr>
                </a:solidFill>
              </a:defRPr>
            </a:lvl5pPr>
            <a:lvl6pPr marL="2122505" indent="0">
              <a:buNone/>
              <a:defRPr sz="1300">
                <a:solidFill>
                  <a:schemeClr val="tx1">
                    <a:tint val="75000"/>
                  </a:schemeClr>
                </a:solidFill>
              </a:defRPr>
            </a:lvl6pPr>
            <a:lvl7pPr marL="2547006" indent="0">
              <a:buNone/>
              <a:defRPr sz="1300">
                <a:solidFill>
                  <a:schemeClr val="tx1">
                    <a:tint val="75000"/>
                  </a:schemeClr>
                </a:solidFill>
              </a:defRPr>
            </a:lvl7pPr>
            <a:lvl8pPr marL="2971507" indent="0">
              <a:buNone/>
              <a:defRPr sz="1300">
                <a:solidFill>
                  <a:schemeClr val="tx1">
                    <a:tint val="75000"/>
                  </a:schemeClr>
                </a:solidFill>
              </a:defRPr>
            </a:lvl8pPr>
            <a:lvl9pPr marL="3396008"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91202-644F-4F41-9852-54FF03A0B6DE}"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91202-644F-4F41-9852-54FF03A0B6DE}"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279261"/>
            <a:ext cx="4040188" cy="533136"/>
          </a:xfrm>
        </p:spPr>
        <p:txBody>
          <a:bodyPr anchor="b"/>
          <a:lstStyle>
            <a:lvl1pPr marL="0" indent="0">
              <a:buNone/>
              <a:defRPr sz="2300" b="1"/>
            </a:lvl1pPr>
            <a:lvl2pPr marL="424501" indent="0">
              <a:buNone/>
              <a:defRPr sz="1900" b="1"/>
            </a:lvl2pPr>
            <a:lvl3pPr marL="849002" indent="0">
              <a:buNone/>
              <a:defRPr sz="1700" b="1"/>
            </a:lvl3pPr>
            <a:lvl4pPr marL="1273503" indent="0">
              <a:buNone/>
              <a:defRPr sz="1500" b="1"/>
            </a:lvl4pPr>
            <a:lvl5pPr marL="1698004" indent="0">
              <a:buNone/>
              <a:defRPr sz="1500" b="1"/>
            </a:lvl5pPr>
            <a:lvl6pPr marL="2122505" indent="0">
              <a:buNone/>
              <a:defRPr sz="1500" b="1"/>
            </a:lvl6pPr>
            <a:lvl7pPr marL="2547006" indent="0">
              <a:buNone/>
              <a:defRPr sz="1500" b="1"/>
            </a:lvl7pPr>
            <a:lvl8pPr marL="2971507" indent="0">
              <a:buNone/>
              <a:defRPr sz="1500" b="1"/>
            </a:lvl8pPr>
            <a:lvl9pPr marL="339600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2" y="1812397"/>
            <a:ext cx="4040188" cy="3292740"/>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79261"/>
            <a:ext cx="4041775" cy="533136"/>
          </a:xfrm>
        </p:spPr>
        <p:txBody>
          <a:bodyPr anchor="b"/>
          <a:lstStyle>
            <a:lvl1pPr marL="0" indent="0">
              <a:buNone/>
              <a:defRPr sz="2300" b="1"/>
            </a:lvl1pPr>
            <a:lvl2pPr marL="424501" indent="0">
              <a:buNone/>
              <a:defRPr sz="1900" b="1"/>
            </a:lvl2pPr>
            <a:lvl3pPr marL="849002" indent="0">
              <a:buNone/>
              <a:defRPr sz="1700" b="1"/>
            </a:lvl3pPr>
            <a:lvl4pPr marL="1273503" indent="0">
              <a:buNone/>
              <a:defRPr sz="1500" b="1"/>
            </a:lvl4pPr>
            <a:lvl5pPr marL="1698004" indent="0">
              <a:buNone/>
              <a:defRPr sz="1500" b="1"/>
            </a:lvl5pPr>
            <a:lvl6pPr marL="2122505" indent="0">
              <a:buNone/>
              <a:defRPr sz="1500" b="1"/>
            </a:lvl6pPr>
            <a:lvl7pPr marL="2547006" indent="0">
              <a:buNone/>
              <a:defRPr sz="1500" b="1"/>
            </a:lvl7pPr>
            <a:lvl8pPr marL="2971507" indent="0">
              <a:buNone/>
              <a:defRPr sz="1500" b="1"/>
            </a:lvl8pPr>
            <a:lvl9pPr marL="339600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9" y="1812397"/>
            <a:ext cx="4041775" cy="3292740"/>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91202-644F-4F41-9852-54FF03A0B6DE}" type="datetimeFigureOut">
              <a:rPr lang="en-US" smtClean="0"/>
              <a:pPr/>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91202-644F-4F41-9852-54FF03A0B6DE}" type="datetimeFigureOut">
              <a:rPr lang="en-US" smtClean="0"/>
              <a:pPr/>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91202-644F-4F41-9852-54FF03A0B6DE}" type="datetimeFigureOut">
              <a:rPr lang="en-US" smtClean="0"/>
              <a:pPr/>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2"/>
            <a:ext cx="3008314" cy="968376"/>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0" y="227545"/>
            <a:ext cx="5111751" cy="487759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195920"/>
            <a:ext cx="3008314" cy="3909219"/>
          </a:xfrm>
        </p:spPr>
        <p:txBody>
          <a:bodyPr/>
          <a:lstStyle>
            <a:lvl1pPr marL="0" indent="0">
              <a:buNone/>
              <a:defRPr sz="1300"/>
            </a:lvl1pPr>
            <a:lvl2pPr marL="424501" indent="0">
              <a:buNone/>
              <a:defRPr sz="1100"/>
            </a:lvl2pPr>
            <a:lvl3pPr marL="849002" indent="0">
              <a:buNone/>
              <a:defRPr sz="900"/>
            </a:lvl3pPr>
            <a:lvl4pPr marL="1273503" indent="0">
              <a:buNone/>
              <a:defRPr sz="900"/>
            </a:lvl4pPr>
            <a:lvl5pPr marL="1698004" indent="0">
              <a:buNone/>
              <a:defRPr sz="900"/>
            </a:lvl5pPr>
            <a:lvl6pPr marL="2122505" indent="0">
              <a:buNone/>
              <a:defRPr sz="900"/>
            </a:lvl6pPr>
            <a:lvl7pPr marL="2547006" indent="0">
              <a:buNone/>
              <a:defRPr sz="900"/>
            </a:lvl7pPr>
            <a:lvl8pPr marL="2971507" indent="0">
              <a:buNone/>
              <a:defRPr sz="900"/>
            </a:lvl8pPr>
            <a:lvl9pPr marL="33960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91202-644F-4F41-9852-54FF03A0B6DE}"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1"/>
            <a:ext cx="5486400" cy="472283"/>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000"/>
            </a:lvl1pPr>
            <a:lvl2pPr marL="424501" indent="0">
              <a:buNone/>
              <a:defRPr sz="2600"/>
            </a:lvl2pPr>
            <a:lvl3pPr marL="849002" indent="0">
              <a:buNone/>
              <a:defRPr sz="2300"/>
            </a:lvl3pPr>
            <a:lvl4pPr marL="1273503" indent="0">
              <a:buNone/>
              <a:defRPr sz="1900"/>
            </a:lvl4pPr>
            <a:lvl5pPr marL="1698004" indent="0">
              <a:buNone/>
              <a:defRPr sz="1900"/>
            </a:lvl5pPr>
            <a:lvl6pPr marL="2122505" indent="0">
              <a:buNone/>
              <a:defRPr sz="1900"/>
            </a:lvl6pPr>
            <a:lvl7pPr marL="2547006" indent="0">
              <a:buNone/>
              <a:defRPr sz="1900"/>
            </a:lvl7pPr>
            <a:lvl8pPr marL="2971507" indent="0">
              <a:buNone/>
              <a:defRPr sz="1900"/>
            </a:lvl8pPr>
            <a:lvl9pPr marL="3396008" indent="0">
              <a:buNone/>
              <a:defRPr sz="1900"/>
            </a:lvl9pPr>
          </a:lstStyle>
          <a:p>
            <a:endParaRPr lang="en-US"/>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300"/>
            </a:lvl1pPr>
            <a:lvl2pPr marL="424501" indent="0">
              <a:buNone/>
              <a:defRPr sz="1100"/>
            </a:lvl2pPr>
            <a:lvl3pPr marL="849002" indent="0">
              <a:buNone/>
              <a:defRPr sz="900"/>
            </a:lvl3pPr>
            <a:lvl4pPr marL="1273503" indent="0">
              <a:buNone/>
              <a:defRPr sz="900"/>
            </a:lvl4pPr>
            <a:lvl5pPr marL="1698004" indent="0">
              <a:buNone/>
              <a:defRPr sz="900"/>
            </a:lvl5pPr>
            <a:lvl6pPr marL="2122505" indent="0">
              <a:buNone/>
              <a:defRPr sz="900"/>
            </a:lvl6pPr>
            <a:lvl7pPr marL="2547006" indent="0">
              <a:buNone/>
              <a:defRPr sz="900"/>
            </a:lvl7pPr>
            <a:lvl8pPr marL="2971507" indent="0">
              <a:buNone/>
              <a:defRPr sz="900"/>
            </a:lvl8pPr>
            <a:lvl9pPr marL="33960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91202-644F-4F41-9852-54FF03A0B6DE}"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AF1B-E1EF-4E70-90F1-D73B362E08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41000" b="-4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84900" tIns="42450" rIns="84900" bIns="4245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84900" tIns="42450" rIns="84900" bIns="424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84900" tIns="42450" rIns="84900" bIns="42450" rtlCol="0" anchor="ctr"/>
          <a:lstStyle>
            <a:lvl1pPr algn="l">
              <a:defRPr sz="1100">
                <a:solidFill>
                  <a:schemeClr val="tx1">
                    <a:tint val="75000"/>
                  </a:schemeClr>
                </a:solidFill>
              </a:defRPr>
            </a:lvl1pPr>
          </a:lstStyle>
          <a:p>
            <a:fld id="{4B291202-644F-4F41-9852-54FF03A0B6DE}" type="datetimeFigureOut">
              <a:rPr lang="en-US" smtClean="0"/>
              <a:pPr/>
              <a:t>3/1/2020</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84900" tIns="42450" rIns="84900" bIns="42450"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84900" tIns="42450" rIns="84900" bIns="42450" rtlCol="0" anchor="ctr"/>
          <a:lstStyle>
            <a:lvl1pPr algn="r">
              <a:defRPr sz="1100">
                <a:solidFill>
                  <a:schemeClr val="tx1">
                    <a:tint val="75000"/>
                  </a:schemeClr>
                </a:solidFill>
              </a:defRPr>
            </a:lvl1pPr>
          </a:lstStyle>
          <a:p>
            <a:fld id="{37EEAF1B-E1EF-4E70-90F1-D73B362E08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849002" rtl="0" eaLnBrk="1" latinLnBrk="0" hangingPunct="1">
        <a:spcBef>
          <a:spcPct val="0"/>
        </a:spcBef>
        <a:buNone/>
        <a:defRPr sz="4100" kern="1200">
          <a:solidFill>
            <a:schemeClr val="tx1"/>
          </a:solidFill>
          <a:latin typeface="+mj-lt"/>
          <a:ea typeface="+mj-ea"/>
          <a:cs typeface="+mj-cs"/>
        </a:defRPr>
      </a:lvl1pPr>
    </p:titleStyle>
    <p:bodyStyle>
      <a:lvl1pPr marL="318376" indent="-318376" algn="l" defTabSz="849002"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89814" indent="-265313" algn="l" defTabSz="849002"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1253" indent="-212251" algn="l" defTabSz="849002"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485754" indent="-212251" algn="l" defTabSz="84900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10255" indent="-212251" algn="l" defTabSz="84900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34756" indent="-212251" algn="l" defTabSz="84900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9257" indent="-212251" algn="l" defTabSz="84900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83758" indent="-212251" algn="l" defTabSz="84900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08259" indent="-212251" algn="l" defTabSz="84900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49002" rtl="0" eaLnBrk="1" latinLnBrk="0" hangingPunct="1">
        <a:defRPr sz="1700" kern="1200">
          <a:solidFill>
            <a:schemeClr val="tx1"/>
          </a:solidFill>
          <a:latin typeface="+mn-lt"/>
          <a:ea typeface="+mn-ea"/>
          <a:cs typeface="+mn-cs"/>
        </a:defRPr>
      </a:lvl1pPr>
      <a:lvl2pPr marL="424501" algn="l" defTabSz="849002" rtl="0" eaLnBrk="1" latinLnBrk="0" hangingPunct="1">
        <a:defRPr sz="1700" kern="1200">
          <a:solidFill>
            <a:schemeClr val="tx1"/>
          </a:solidFill>
          <a:latin typeface="+mn-lt"/>
          <a:ea typeface="+mn-ea"/>
          <a:cs typeface="+mn-cs"/>
        </a:defRPr>
      </a:lvl2pPr>
      <a:lvl3pPr marL="849002" algn="l" defTabSz="849002" rtl="0" eaLnBrk="1" latinLnBrk="0" hangingPunct="1">
        <a:defRPr sz="1700" kern="1200">
          <a:solidFill>
            <a:schemeClr val="tx1"/>
          </a:solidFill>
          <a:latin typeface="+mn-lt"/>
          <a:ea typeface="+mn-ea"/>
          <a:cs typeface="+mn-cs"/>
        </a:defRPr>
      </a:lvl3pPr>
      <a:lvl4pPr marL="1273503" algn="l" defTabSz="849002" rtl="0" eaLnBrk="1" latinLnBrk="0" hangingPunct="1">
        <a:defRPr sz="1700" kern="1200">
          <a:solidFill>
            <a:schemeClr val="tx1"/>
          </a:solidFill>
          <a:latin typeface="+mn-lt"/>
          <a:ea typeface="+mn-ea"/>
          <a:cs typeface="+mn-cs"/>
        </a:defRPr>
      </a:lvl4pPr>
      <a:lvl5pPr marL="1698004" algn="l" defTabSz="849002" rtl="0" eaLnBrk="1" latinLnBrk="0" hangingPunct="1">
        <a:defRPr sz="1700" kern="1200">
          <a:solidFill>
            <a:schemeClr val="tx1"/>
          </a:solidFill>
          <a:latin typeface="+mn-lt"/>
          <a:ea typeface="+mn-ea"/>
          <a:cs typeface="+mn-cs"/>
        </a:defRPr>
      </a:lvl5pPr>
      <a:lvl6pPr marL="2122505" algn="l" defTabSz="849002" rtl="0" eaLnBrk="1" latinLnBrk="0" hangingPunct="1">
        <a:defRPr sz="1700" kern="1200">
          <a:solidFill>
            <a:schemeClr val="tx1"/>
          </a:solidFill>
          <a:latin typeface="+mn-lt"/>
          <a:ea typeface="+mn-ea"/>
          <a:cs typeface="+mn-cs"/>
        </a:defRPr>
      </a:lvl6pPr>
      <a:lvl7pPr marL="2547006" algn="l" defTabSz="849002" rtl="0" eaLnBrk="1" latinLnBrk="0" hangingPunct="1">
        <a:defRPr sz="1700" kern="1200">
          <a:solidFill>
            <a:schemeClr val="tx1"/>
          </a:solidFill>
          <a:latin typeface="+mn-lt"/>
          <a:ea typeface="+mn-ea"/>
          <a:cs typeface="+mn-cs"/>
        </a:defRPr>
      </a:lvl7pPr>
      <a:lvl8pPr marL="2971507" algn="l" defTabSz="849002" rtl="0" eaLnBrk="1" latinLnBrk="0" hangingPunct="1">
        <a:defRPr sz="1700" kern="1200">
          <a:solidFill>
            <a:schemeClr val="tx1"/>
          </a:solidFill>
          <a:latin typeface="+mn-lt"/>
          <a:ea typeface="+mn-ea"/>
          <a:cs typeface="+mn-cs"/>
        </a:defRPr>
      </a:lvl8pPr>
      <a:lvl9pPr marL="3396008" algn="l" defTabSz="84900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9.xml"/><Relationship Id="rId7" Type="http://schemas.openxmlformats.org/officeDocument/2006/relationships/slide" Target="slide23.xml"/><Relationship Id="rId12" Type="http://schemas.openxmlformats.org/officeDocument/2006/relationships/image" Target="../media/image17.gif"/><Relationship Id="rId2"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5.xml"/></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audio" Target="../media/audio1.wav"/><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17.gif"/><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audio" Target="../media/audio1.wav"/><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gif"/><Relationship Id="rId9"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2.wav"/><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3.bin"/><Relationship Id="rId10" Type="http://schemas.openxmlformats.org/officeDocument/2006/relationships/image" Target="../media/image21.gif"/><Relationship Id="rId4" Type="http://schemas.openxmlformats.org/officeDocument/2006/relationships/image" Target="../media/image17.gif"/><Relationship Id="rId9" Type="http://schemas.openxmlformats.org/officeDocument/2006/relationships/slide" Target="slide18.xml"/></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audio" Target="../media/audio1.wav"/><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2.wav"/><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5.bin"/><Relationship Id="rId10" Type="http://schemas.openxmlformats.org/officeDocument/2006/relationships/image" Target="../media/image21.gif"/><Relationship Id="rId4" Type="http://schemas.openxmlformats.org/officeDocument/2006/relationships/image" Target="../media/image17.gif"/><Relationship Id="rId9" Type="http://schemas.openxmlformats.org/officeDocument/2006/relationships/slide" Target="slide18.xml"/></Relationships>
</file>

<file path=ppt/slides/_rels/slide2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audio" Target="../media/audio3.wav"/><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audio" Target="../media/audio3.wav"/><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audio" Target="../media/audio3.wav"/><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gif"/></Relationships>
</file>

<file path=ppt/slides/_rels/slide27.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2.wav"/><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9.bin"/><Relationship Id="rId10" Type="http://schemas.openxmlformats.org/officeDocument/2006/relationships/image" Target="../media/image21.gif"/><Relationship Id="rId4" Type="http://schemas.openxmlformats.org/officeDocument/2006/relationships/image" Target="../media/image17.gif"/><Relationship Id="rId9" Type="http://schemas.openxmlformats.org/officeDocument/2006/relationships/slide" Target="slide18.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272;&#7883;a%20l&#253;%206/khai%20th&#225;c%20than.mp4"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190"/>
            <a:ext cx="7772400" cy="1225021"/>
          </a:xfrm>
        </p:spPr>
        <p:txBody>
          <a:bodyPr>
            <a:normAutofit/>
          </a:bodyPr>
          <a:lstStyle/>
          <a:p>
            <a:r>
              <a:rPr lang="en-US" sz="5000" b="1" smtClean="0">
                <a:latin typeface="Times New Roman" pitchFamily="18" charset="0"/>
                <a:cs typeface="Times New Roman" pitchFamily="18" charset="0"/>
              </a:rPr>
              <a:t>ĐỊA LÝ 6</a:t>
            </a:r>
            <a:endParaRPr lang="en-US" sz="5000" b="1">
              <a:latin typeface="Times New Roman" pitchFamily="18" charset="0"/>
              <a:cs typeface="Times New Roman" pitchFamily="18" charset="0"/>
            </a:endParaRPr>
          </a:p>
        </p:txBody>
      </p:sp>
      <p:sp>
        <p:nvSpPr>
          <p:cNvPr id="4" name="WordArt 37"/>
          <p:cNvSpPr>
            <a:spLocks noChangeArrowheads="1" noChangeShapeType="1" noTextEdit="1"/>
          </p:cNvSpPr>
          <p:nvPr/>
        </p:nvSpPr>
        <p:spPr bwMode="auto">
          <a:xfrm>
            <a:off x="533400" y="1333501"/>
            <a:ext cx="8305800" cy="2714633"/>
          </a:xfrm>
          <a:prstGeom prst="rect">
            <a:avLst/>
          </a:prstGeom>
        </p:spPr>
        <p:txBody>
          <a:bodyPr wrap="none" lIns="84900" tIns="42450" rIns="84900" bIns="42450" fromWordArt="1">
            <a:prstTxWarp prst="textDeflate">
              <a:avLst>
                <a:gd name="adj" fmla="val 20409"/>
              </a:avLst>
            </a:prstTxWarp>
          </a:bodyPr>
          <a:lstStyle/>
          <a:p>
            <a:r>
              <a:rPr lang="en-US" sz="3300" b="1" kern="10" smtClean="0">
                <a:ln w="9525">
                  <a:solidFill>
                    <a:srgbClr val="3366FF"/>
                  </a:solidFill>
                  <a:round/>
                  <a:headEnd/>
                  <a:tailEnd/>
                </a:ln>
                <a:solidFill>
                  <a:srgbClr val="FFFF00"/>
                </a:solidFill>
                <a:effectLst>
                  <a:outerShdw dist="52363" dir="11642175" algn="ctr" rotWithShape="0">
                    <a:srgbClr val="FF0000"/>
                  </a:outerShdw>
                </a:effectLst>
                <a:latin typeface="VNI-Whimsy"/>
              </a:rPr>
              <a:t>		BAØI 15</a:t>
            </a:r>
          </a:p>
          <a:p>
            <a:r>
              <a:rPr lang="en-US" sz="3300" b="1" kern="10" smtClean="0">
                <a:ln w="9525">
                  <a:solidFill>
                    <a:srgbClr val="3366FF"/>
                  </a:solidFill>
                  <a:round/>
                  <a:headEnd/>
                  <a:tailEnd/>
                </a:ln>
                <a:solidFill>
                  <a:srgbClr val="FFFF00"/>
                </a:solidFill>
                <a:effectLst>
                  <a:outerShdw dist="52363" dir="11642175" algn="ctr" rotWithShape="0">
                    <a:srgbClr val="FF0000"/>
                  </a:outerShdw>
                </a:effectLst>
                <a:latin typeface="VNI-Whimsy"/>
              </a:rPr>
              <a:t>CAÙC </a:t>
            </a:r>
            <a:r>
              <a:rPr lang="en-US" sz="3300" b="1" kern="10">
                <a:ln w="9525">
                  <a:solidFill>
                    <a:srgbClr val="3366FF"/>
                  </a:solidFill>
                  <a:round/>
                  <a:headEnd/>
                  <a:tailEnd/>
                </a:ln>
                <a:solidFill>
                  <a:srgbClr val="FFFF00"/>
                </a:solidFill>
                <a:effectLst>
                  <a:outerShdw dist="52363" dir="11642175" algn="ctr" rotWithShape="0">
                    <a:srgbClr val="FF0000"/>
                  </a:outerShdw>
                </a:effectLst>
                <a:latin typeface="VNI-Whimsy"/>
              </a:rPr>
              <a:t>MOÛ KHOAÙNG SAÛN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59551"/>
            <a:ext cx="9144000" cy="5724277"/>
          </a:xfrm>
        </p:spPr>
        <p:txBody>
          <a:bodyPr/>
          <a:lstStyle/>
          <a:p>
            <a:pPr marL="477564" indent="-477564">
              <a:buAutoNum type="arabicPeriod"/>
            </a:pPr>
            <a:r>
              <a:rPr lang="en-US" b="1" smtClean="0">
                <a:solidFill>
                  <a:srgbClr val="FF0000"/>
                </a:solidFill>
                <a:latin typeface="Times New Roman" pitchFamily="18" charset="0"/>
                <a:cs typeface="Times New Roman" pitchFamily="18" charset="0"/>
              </a:rPr>
              <a:t>CÁC LOẠI KHOÁNG SẢN</a:t>
            </a:r>
          </a:p>
          <a:p>
            <a:pPr marL="477564" indent="-477564">
              <a:spcBef>
                <a:spcPts val="0"/>
              </a:spcBef>
              <a:buNone/>
            </a:pPr>
            <a:r>
              <a:rPr lang="en-US" b="1" smtClean="0">
                <a:latin typeface="Times New Roman" pitchFamily="18" charset="0"/>
                <a:cs typeface="Times New Roman" pitchFamily="18" charset="0"/>
              </a:rPr>
              <a:t>	</a:t>
            </a:r>
            <a:r>
              <a:rPr lang="en-US" b="1" smtClean="0">
                <a:solidFill>
                  <a:schemeClr val="tx2">
                    <a:lumMod val="75000"/>
                  </a:schemeClr>
                </a:solidFill>
                <a:latin typeface="Times New Roman" pitchFamily="18" charset="0"/>
                <a:cs typeface="Times New Roman" pitchFamily="18" charset="0"/>
              </a:rPr>
              <a:t>* Phân loại</a:t>
            </a:r>
            <a:endParaRPr lang="en-US" b="1">
              <a:solidFill>
                <a:schemeClr val="tx2">
                  <a:lumMod val="75000"/>
                </a:schemeClr>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71440" y="928674"/>
          <a:ext cx="9072592" cy="4746413"/>
        </p:xfrm>
        <a:graphic>
          <a:graphicData uri="http://schemas.openxmlformats.org/drawingml/2006/table">
            <a:tbl>
              <a:tblPr/>
              <a:tblGrid>
                <a:gridCol w="930466"/>
                <a:gridCol w="1090464"/>
                <a:gridCol w="2835204"/>
                <a:gridCol w="4216458"/>
              </a:tblGrid>
              <a:tr h="4731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Loại KS</a:t>
                      </a:r>
                      <a:endPar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Tên</a:t>
                      </a:r>
                      <a:r>
                        <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1" i="0" u="none" strike="noStrike" cap="none" normalizeH="0" baseline="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sz="2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KS</a:t>
                      </a:r>
                      <a:endPar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Công</a:t>
                      </a:r>
                      <a:r>
                        <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dụng</a:t>
                      </a:r>
                      <a:endPar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3830">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err="1" smtClean="0">
                          <a:ln>
                            <a:noFill/>
                          </a:ln>
                          <a:solidFill>
                            <a:schemeClr val="tx1"/>
                          </a:solidFill>
                          <a:effectLst/>
                          <a:latin typeface="Times New Roman" panose="02020603050405020304" pitchFamily="18" charset="0"/>
                          <a:cs typeface="Times New Roman" panose="02020603050405020304" pitchFamily="18" charset="0"/>
                        </a:rPr>
                        <a:t>Năng</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lượng </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nhiên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Than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than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bùn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dầu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mỏ</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Nhiên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CN </a:t>
                      </a:r>
                      <a:r>
                        <a:rPr kumimoji="0" lang="en-US" sz="2300" b="0" i="0" u="none" strike="noStrike" cap="none" normalizeH="0" baseline="0" err="1" smtClean="0">
                          <a:ln>
                            <a:noFill/>
                          </a:ln>
                          <a:solidFill>
                            <a:schemeClr val="tx1"/>
                          </a:solidFill>
                          <a:effectLst/>
                          <a:latin typeface="Times New Roman" panose="02020603050405020304" pitchFamily="18" charset="0"/>
                          <a:cs typeface="Times New Roman" panose="02020603050405020304" pitchFamily="18" charset="0"/>
                        </a:rPr>
                        <a:t>năng</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a:t>
                      </a: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ượng</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CN </a:t>
                      </a:r>
                      <a:r>
                        <a:rPr kumimoji="0" lang="en-US" sz="2300" b="0" i="0" u="none" strike="noStrike" cap="none" normalizeH="0" baseline="0" err="1" smtClean="0">
                          <a:ln>
                            <a:noFill/>
                          </a:ln>
                          <a:solidFill>
                            <a:schemeClr val="tx1"/>
                          </a:solidFill>
                          <a:effectLst/>
                          <a:latin typeface="Times New Roman" panose="02020603050405020304" pitchFamily="18" charset="0"/>
                          <a:cs typeface="Times New Roman" panose="02020603050405020304" pitchFamily="18" charset="0"/>
                        </a:rPr>
                        <a:t>hóa</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chất</a:t>
                      </a: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00264">
                <a:tc row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Kim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loại</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Đen</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Sắt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mangan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titan,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crôm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CN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luyện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đen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luyện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màu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đó</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sản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xuất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loại</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gang,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thép</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đồng</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chì</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669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E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Màu</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Đồng</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chì</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kẽm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09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Phi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loại</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Muối</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mỏ</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apatit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thạch</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anh</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cương</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vôi</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sỏi</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sản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xuất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phân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bón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gốm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sứ</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xây</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dựng</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ả lại"/>
          <p:cNvPicPr>
            <a:picLocks noChangeAspect="1" noChangeArrowheads="1"/>
          </p:cNvPicPr>
          <p:nvPr/>
        </p:nvPicPr>
        <p:blipFill>
          <a:blip r:embed="rId2" cstate="print"/>
          <a:srcRect/>
          <a:stretch>
            <a:fillRect/>
          </a:stretch>
        </p:blipFill>
        <p:spPr bwMode="auto">
          <a:xfrm>
            <a:off x="0" y="0"/>
            <a:ext cx="4572000" cy="2857500"/>
          </a:xfrm>
          <a:prstGeom prst="rect">
            <a:avLst/>
          </a:prstGeom>
          <a:noFill/>
          <a:ln w="9525">
            <a:noFill/>
            <a:miter lim="800000"/>
            <a:headEnd/>
            <a:tailEnd/>
          </a:ln>
        </p:spPr>
      </p:pic>
      <p:sp>
        <p:nvSpPr>
          <p:cNvPr id="5" name="Text Box 5"/>
          <p:cNvSpPr txBox="1">
            <a:spLocks noChangeArrowheads="1"/>
          </p:cNvSpPr>
          <p:nvPr/>
        </p:nvSpPr>
        <p:spPr bwMode="auto">
          <a:xfrm>
            <a:off x="1285884" y="0"/>
            <a:ext cx="3571868" cy="400110"/>
          </a:xfrm>
          <a:prstGeom prst="rect">
            <a:avLst/>
          </a:prstGeom>
          <a:noFill/>
          <a:ln w="9525">
            <a:noFill/>
            <a:miter lim="800000"/>
            <a:headEnd/>
            <a:tailEnd/>
          </a:ln>
          <a:effectLst/>
        </p:spPr>
        <p:txBody>
          <a:bodyPr wrap="square">
            <a:spAutoFit/>
          </a:bodyPr>
          <a:lstStyle/>
          <a:p>
            <a:pPr eaLnBrk="1" hangingPunct="1"/>
            <a:r>
              <a:rPr lang="en-US" altLang="en-US" sz="2000" b="1">
                <a:latin typeface="Times New Roman" pitchFamily="18" charset="0"/>
                <a:cs typeface="Times New Roman" pitchFamily="18" charset="0"/>
              </a:rPr>
              <a:t>Nhà máy nhiệt điện Phả Lại</a:t>
            </a:r>
          </a:p>
        </p:txBody>
      </p:sp>
      <p:pic>
        <p:nvPicPr>
          <p:cNvPr id="6" name="Picture 4" descr="nhiệt điện Phú Mĩ"/>
          <p:cNvPicPr>
            <a:picLocks noChangeAspect="1" noChangeArrowheads="1"/>
          </p:cNvPicPr>
          <p:nvPr/>
        </p:nvPicPr>
        <p:blipFill>
          <a:blip r:embed="rId3"/>
          <a:srcRect/>
          <a:stretch>
            <a:fillRect/>
          </a:stretch>
        </p:blipFill>
        <p:spPr bwMode="auto">
          <a:xfrm>
            <a:off x="4552786" y="-20"/>
            <a:ext cx="4591214" cy="2857520"/>
          </a:xfrm>
          <a:prstGeom prst="rect">
            <a:avLst/>
          </a:prstGeom>
          <a:noFill/>
          <a:ln w="9525">
            <a:noFill/>
            <a:miter lim="800000"/>
            <a:headEnd/>
            <a:tailEnd/>
          </a:ln>
        </p:spPr>
      </p:pic>
      <p:sp>
        <p:nvSpPr>
          <p:cNvPr id="7" name="Text Box 5"/>
          <p:cNvSpPr txBox="1">
            <a:spLocks noChangeArrowheads="1"/>
          </p:cNvSpPr>
          <p:nvPr/>
        </p:nvSpPr>
        <p:spPr bwMode="auto">
          <a:xfrm>
            <a:off x="6000760" y="-20"/>
            <a:ext cx="3214710" cy="400110"/>
          </a:xfrm>
          <a:prstGeom prst="rect">
            <a:avLst/>
          </a:prstGeom>
          <a:noFill/>
          <a:ln w="9525">
            <a:noFill/>
            <a:miter lim="800000"/>
            <a:headEnd/>
            <a:tailEnd/>
          </a:ln>
          <a:effectLst/>
        </p:spPr>
        <p:txBody>
          <a:bodyPr wrap="square">
            <a:spAutoFit/>
          </a:bodyPr>
          <a:lstStyle/>
          <a:p>
            <a:pPr eaLnBrk="1" hangingPunct="1"/>
            <a:r>
              <a:rPr lang="en-US" altLang="en-US" sz="2000" b="1">
                <a:solidFill>
                  <a:srgbClr val="FFFF00"/>
                </a:solidFill>
                <a:latin typeface="Times New Roman" pitchFamily="18" charset="0"/>
                <a:cs typeface="Times New Roman" pitchFamily="18" charset="0"/>
              </a:rPr>
              <a:t>Nhà </a:t>
            </a:r>
            <a:r>
              <a:rPr lang="en-US" altLang="en-US" sz="2000" b="1" smtClean="0">
                <a:solidFill>
                  <a:srgbClr val="FFFF00"/>
                </a:solidFill>
                <a:latin typeface="Times New Roman" pitchFamily="18" charset="0"/>
                <a:cs typeface="Times New Roman" pitchFamily="18" charset="0"/>
              </a:rPr>
              <a:t>máy </a:t>
            </a:r>
            <a:r>
              <a:rPr lang="en-US" altLang="en-US" sz="2000" b="1">
                <a:solidFill>
                  <a:srgbClr val="FFFF00"/>
                </a:solidFill>
                <a:latin typeface="Times New Roman" pitchFamily="18" charset="0"/>
                <a:cs typeface="Times New Roman" pitchFamily="18" charset="0"/>
              </a:rPr>
              <a:t>nhiệt điện Phú Mĩ</a:t>
            </a:r>
          </a:p>
        </p:txBody>
      </p:sp>
      <p:pic>
        <p:nvPicPr>
          <p:cNvPr id="8" name="Picture 4" descr="Gang thep thái nguyên"/>
          <p:cNvPicPr>
            <a:picLocks noChangeAspect="1" noChangeArrowheads="1"/>
          </p:cNvPicPr>
          <p:nvPr/>
        </p:nvPicPr>
        <p:blipFill>
          <a:blip r:embed="rId4" cstate="print"/>
          <a:srcRect/>
          <a:stretch>
            <a:fillRect/>
          </a:stretch>
        </p:blipFill>
        <p:spPr bwMode="auto">
          <a:xfrm>
            <a:off x="2357454" y="2857499"/>
            <a:ext cx="4572000" cy="2839637"/>
          </a:xfrm>
          <a:prstGeom prst="rect">
            <a:avLst/>
          </a:prstGeom>
          <a:noFill/>
          <a:ln w="9525">
            <a:noFill/>
            <a:miter lim="800000"/>
            <a:headEnd/>
            <a:tailEnd/>
          </a:ln>
        </p:spPr>
      </p:pic>
      <p:sp>
        <p:nvSpPr>
          <p:cNvPr id="9" name="Text Box 5"/>
          <p:cNvSpPr txBox="1">
            <a:spLocks noChangeArrowheads="1"/>
          </p:cNvSpPr>
          <p:nvPr/>
        </p:nvSpPr>
        <p:spPr bwMode="auto">
          <a:xfrm>
            <a:off x="2357454" y="2857500"/>
            <a:ext cx="3929058" cy="400110"/>
          </a:xfrm>
          <a:prstGeom prst="rect">
            <a:avLst/>
          </a:prstGeom>
          <a:noFill/>
          <a:ln w="9525">
            <a:noFill/>
            <a:miter lim="800000"/>
            <a:headEnd/>
            <a:tailEnd/>
          </a:ln>
          <a:effectLst/>
        </p:spPr>
        <p:txBody>
          <a:bodyPr wrap="square">
            <a:spAutoFit/>
          </a:bodyPr>
          <a:lstStyle/>
          <a:p>
            <a:pPr eaLnBrk="1" hangingPunct="1"/>
            <a:r>
              <a:rPr lang="en-US" altLang="en-US" sz="2000" b="1">
                <a:solidFill>
                  <a:srgbClr val="FF0000"/>
                </a:solidFill>
                <a:latin typeface="Times New Roman" pitchFamily="18" charset="0"/>
                <a:cs typeface="Times New Roman" pitchFamily="18" charset="0"/>
              </a:rPr>
              <a:t>Nhà máy Gang thép Thái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5" presetID="5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ppt_x</p:attrName>
                                        </p:attrNameLst>
                                      </p:cBhvr>
                                      <p:tavLst>
                                        <p:tav tm="0">
                                          <p:val>
                                            <p:strVal val="#ppt_x-.2"/>
                                          </p:val>
                                        </p:tav>
                                        <p:tav tm="100000">
                                          <p:val>
                                            <p:strVal val="#ppt_x"/>
                                          </p:val>
                                        </p:tav>
                                      </p:tavLst>
                                    </p:anim>
                                    <p:anim calcmode="lin" valueType="num">
                                      <p:cBhvr>
                                        <p:cTn id="3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8"/>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ặng sắt.jpg"/>
          <p:cNvPicPr>
            <a:picLocks noChangeAspect="1"/>
          </p:cNvPicPr>
          <p:nvPr/>
        </p:nvPicPr>
        <p:blipFill>
          <a:blip r:embed="rId2"/>
          <a:stretch>
            <a:fillRect/>
          </a:stretch>
        </p:blipFill>
        <p:spPr>
          <a:xfrm>
            <a:off x="0" y="0"/>
            <a:ext cx="4572000" cy="2857500"/>
          </a:xfrm>
          <a:prstGeom prst="rect">
            <a:avLst/>
          </a:prstGeom>
          <a:ln>
            <a:noFill/>
          </a:ln>
          <a:effectLst>
            <a:outerShdw blurRad="292100" dist="139700" dir="2700000" algn="tl" rotWithShape="0">
              <a:srgbClr val="333333">
                <a:alpha val="65000"/>
              </a:srgbClr>
            </a:outerShdw>
          </a:effectLst>
        </p:spPr>
      </p:pic>
      <p:pic>
        <p:nvPicPr>
          <p:cNvPr id="5" name="Picture 4" descr="quặng đồng.jpg"/>
          <p:cNvPicPr>
            <a:picLocks noChangeAspect="1"/>
          </p:cNvPicPr>
          <p:nvPr/>
        </p:nvPicPr>
        <p:blipFill>
          <a:blip r:embed="rId3"/>
          <a:stretch>
            <a:fillRect/>
          </a:stretch>
        </p:blipFill>
        <p:spPr>
          <a:xfrm>
            <a:off x="4572002" y="-20"/>
            <a:ext cx="4572032" cy="289301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20"/>
            <a:ext cx="2285985" cy="297639"/>
          </a:xfrm>
          <a:prstGeom prst="rect">
            <a:avLst/>
          </a:prstGeom>
        </p:spPr>
        <p:style>
          <a:lnRef idx="1">
            <a:schemeClr val="accent3"/>
          </a:lnRef>
          <a:fillRef idx="2">
            <a:schemeClr val="accent3"/>
          </a:fillRef>
          <a:effectRef idx="1">
            <a:schemeClr val="accent3"/>
          </a:effectRef>
          <a:fontRef idx="minor">
            <a:schemeClr val="dk1"/>
          </a:fontRef>
        </p:style>
        <p:txBody>
          <a:bodyPr lIns="84900" tIns="42450" rIns="84900" bIns="42450" rtlCol="0" anchor="ctr"/>
          <a:lstStyle/>
          <a:p>
            <a:pPr algn="ctr"/>
            <a:r>
              <a:rPr lang="en-US" sz="2600" b="1" smtClean="0">
                <a:latin typeface="Times New Roman" pitchFamily="18" charset="0"/>
                <a:cs typeface="Times New Roman" pitchFamily="18" charset="0"/>
              </a:rPr>
              <a:t>Quặng sắt</a:t>
            </a:r>
            <a:endParaRPr lang="en-US" sz="2600" b="1">
              <a:latin typeface="Times New Roman" pitchFamily="18" charset="0"/>
              <a:cs typeface="Times New Roman" pitchFamily="18" charset="0"/>
            </a:endParaRPr>
          </a:p>
        </p:txBody>
      </p:sp>
      <p:sp>
        <p:nvSpPr>
          <p:cNvPr id="7" name="Rectangle 6"/>
          <p:cNvSpPr/>
          <p:nvPr/>
        </p:nvSpPr>
        <p:spPr>
          <a:xfrm>
            <a:off x="6858015" y="1"/>
            <a:ext cx="2285985" cy="297639"/>
          </a:xfrm>
          <a:prstGeom prst="rect">
            <a:avLst/>
          </a:prstGeom>
        </p:spPr>
        <p:style>
          <a:lnRef idx="1">
            <a:schemeClr val="accent3"/>
          </a:lnRef>
          <a:fillRef idx="2">
            <a:schemeClr val="accent3"/>
          </a:fillRef>
          <a:effectRef idx="1">
            <a:schemeClr val="accent3"/>
          </a:effectRef>
          <a:fontRef idx="minor">
            <a:schemeClr val="dk1"/>
          </a:fontRef>
        </p:style>
        <p:txBody>
          <a:bodyPr lIns="84900" tIns="42450" rIns="84900" bIns="42450" rtlCol="0" anchor="ctr"/>
          <a:lstStyle/>
          <a:p>
            <a:pPr algn="ctr"/>
            <a:r>
              <a:rPr lang="en-US" sz="2600" b="1" smtClean="0">
                <a:latin typeface="Times New Roman" pitchFamily="18" charset="0"/>
                <a:cs typeface="Times New Roman" pitchFamily="18" charset="0"/>
              </a:rPr>
              <a:t>Quặng đồng</a:t>
            </a:r>
            <a:endParaRPr lang="en-US" sz="2600" b="1">
              <a:latin typeface="Times New Roman" pitchFamily="18" charset="0"/>
              <a:cs typeface="Times New Roman" pitchFamily="18" charset="0"/>
            </a:endParaRPr>
          </a:p>
        </p:txBody>
      </p:sp>
      <p:pic>
        <p:nvPicPr>
          <p:cNvPr id="8" name="Picture 7" descr="đá vôi.jpg"/>
          <p:cNvPicPr>
            <a:picLocks noChangeAspect="1"/>
          </p:cNvPicPr>
          <p:nvPr/>
        </p:nvPicPr>
        <p:blipFill>
          <a:blip r:embed="rId4"/>
          <a:stretch>
            <a:fillRect/>
          </a:stretch>
        </p:blipFill>
        <p:spPr>
          <a:xfrm>
            <a:off x="0" y="2857500"/>
            <a:ext cx="4572000" cy="2857500"/>
          </a:xfrm>
          <a:prstGeom prst="rect">
            <a:avLst/>
          </a:prstGeom>
        </p:spPr>
      </p:pic>
      <p:pic>
        <p:nvPicPr>
          <p:cNvPr id="9" name="Picture 8" descr="kim cương.jpg"/>
          <p:cNvPicPr>
            <a:picLocks noChangeAspect="1"/>
          </p:cNvPicPr>
          <p:nvPr/>
        </p:nvPicPr>
        <p:blipFill>
          <a:blip r:embed="rId5"/>
          <a:stretch>
            <a:fillRect/>
          </a:stretch>
        </p:blipFill>
        <p:spPr>
          <a:xfrm>
            <a:off x="4572000" y="2857500"/>
            <a:ext cx="4572000" cy="2857500"/>
          </a:xfrm>
          <a:prstGeom prst="rect">
            <a:avLst/>
          </a:prstGeom>
        </p:spPr>
      </p:pic>
      <p:sp>
        <p:nvSpPr>
          <p:cNvPr id="10" name="Rectangle 9"/>
          <p:cNvSpPr/>
          <p:nvPr/>
        </p:nvSpPr>
        <p:spPr>
          <a:xfrm>
            <a:off x="0" y="5417362"/>
            <a:ext cx="2285985" cy="297639"/>
          </a:xfrm>
          <a:prstGeom prst="rect">
            <a:avLst/>
          </a:prstGeom>
        </p:spPr>
        <p:style>
          <a:lnRef idx="1">
            <a:schemeClr val="accent3"/>
          </a:lnRef>
          <a:fillRef idx="2">
            <a:schemeClr val="accent3"/>
          </a:fillRef>
          <a:effectRef idx="1">
            <a:schemeClr val="accent3"/>
          </a:effectRef>
          <a:fontRef idx="minor">
            <a:schemeClr val="dk1"/>
          </a:fontRef>
        </p:style>
        <p:txBody>
          <a:bodyPr lIns="84900" tIns="42450" rIns="84900" bIns="42450" rtlCol="0" anchor="ctr"/>
          <a:lstStyle/>
          <a:p>
            <a:pPr algn="ctr"/>
            <a:r>
              <a:rPr lang="en-US" sz="2600" b="1" smtClean="0">
                <a:latin typeface="Times New Roman" pitchFamily="18" charset="0"/>
                <a:cs typeface="Times New Roman" pitchFamily="18" charset="0"/>
              </a:rPr>
              <a:t>Đá vôi</a:t>
            </a:r>
            <a:endParaRPr lang="en-US" sz="2600" b="1">
              <a:latin typeface="Times New Roman" pitchFamily="18" charset="0"/>
              <a:cs typeface="Times New Roman" pitchFamily="18" charset="0"/>
            </a:endParaRPr>
          </a:p>
        </p:txBody>
      </p:sp>
      <p:sp>
        <p:nvSpPr>
          <p:cNvPr id="11" name="Rectangle 10"/>
          <p:cNvSpPr/>
          <p:nvPr/>
        </p:nvSpPr>
        <p:spPr>
          <a:xfrm>
            <a:off x="6858015" y="5417382"/>
            <a:ext cx="2285985" cy="297639"/>
          </a:xfrm>
          <a:prstGeom prst="rect">
            <a:avLst/>
          </a:prstGeom>
        </p:spPr>
        <p:style>
          <a:lnRef idx="1">
            <a:schemeClr val="accent3"/>
          </a:lnRef>
          <a:fillRef idx="2">
            <a:schemeClr val="accent3"/>
          </a:fillRef>
          <a:effectRef idx="1">
            <a:schemeClr val="accent3"/>
          </a:effectRef>
          <a:fontRef idx="minor">
            <a:schemeClr val="dk1"/>
          </a:fontRef>
        </p:style>
        <p:txBody>
          <a:bodyPr lIns="84900" tIns="42450" rIns="84900" bIns="42450" rtlCol="0" anchor="ctr"/>
          <a:lstStyle/>
          <a:p>
            <a:pPr algn="ctr"/>
            <a:r>
              <a:rPr lang="en-US" sz="2600" b="1" smtClean="0">
                <a:latin typeface="Times New Roman" pitchFamily="18" charset="0"/>
                <a:cs typeface="Times New Roman" pitchFamily="18" charset="0"/>
              </a:rPr>
              <a:t>Kim cương</a:t>
            </a:r>
            <a:endParaRPr lang="en-US" sz="2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par>
                                <p:cTn id="19" presetID="16" presetClass="entr" presetSubtype="2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Horizontal)">
                                      <p:cBhvr>
                                        <p:cTn id="21" dur="500"/>
                                        <p:tgtEl>
                                          <p:spTgt spid="8"/>
                                        </p:tgtEl>
                                      </p:cBhvr>
                                    </p:animEffect>
                                  </p:childTnLst>
                                </p:cTn>
                              </p:par>
                              <p:par>
                                <p:cTn id="22" presetID="16" presetClass="entr" presetSubtype="2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0c30a56869b18926d6d11f76da86ed00.jpg"/>
          <p:cNvPicPr>
            <a:picLocks noChangeAspect="1"/>
          </p:cNvPicPr>
          <p:nvPr/>
        </p:nvPicPr>
        <p:blipFill>
          <a:blip r:embed="rId2"/>
          <a:stretch>
            <a:fillRect/>
          </a:stretch>
        </p:blipFill>
        <p:spPr>
          <a:xfrm>
            <a:off x="0" y="0"/>
            <a:ext cx="9144000" cy="5715000"/>
          </a:xfrm>
          <a:prstGeom prst="rect">
            <a:avLst/>
          </a:prstGeom>
        </p:spPr>
      </p:pic>
      <p:sp>
        <p:nvSpPr>
          <p:cNvPr id="6" name="Rectangle 5"/>
          <p:cNvSpPr/>
          <p:nvPr/>
        </p:nvSpPr>
        <p:spPr>
          <a:xfrm>
            <a:off x="928663" y="1071552"/>
            <a:ext cx="5143536" cy="172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900" tIns="42450" rIns="84900" bIns="42450" rtlCol="0" anchor="ctr"/>
          <a:lstStyle/>
          <a:p>
            <a:pPr algn="ctr"/>
            <a:r>
              <a:rPr lang="en-US" sz="5000" smtClean="0">
                <a:solidFill>
                  <a:srgbClr val="FF0000"/>
                </a:solidFill>
                <a:latin typeface="Times New Roman" pitchFamily="18" charset="0"/>
                <a:cs typeface="Times New Roman" pitchFamily="18" charset="0"/>
              </a:rPr>
              <a:t>Hãy nêu tên các loại khoáng sản ở địa phương em?</a:t>
            </a:r>
            <a:endParaRPr lang="en-US" sz="5000"/>
          </a:p>
        </p:txBody>
      </p:sp>
      <p:sp>
        <p:nvSpPr>
          <p:cNvPr id="4" name="Rectangle 3"/>
          <p:cNvSpPr/>
          <p:nvPr/>
        </p:nvSpPr>
        <p:spPr>
          <a:xfrm>
            <a:off x="285720" y="4345793"/>
            <a:ext cx="5500726" cy="1250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900" tIns="42450" rIns="84900" bIns="42450" rtlCol="0" anchor="ctr"/>
          <a:lstStyle/>
          <a:p>
            <a:pPr>
              <a:buFontTx/>
              <a:buChar char="-"/>
            </a:pPr>
            <a:r>
              <a:rPr lang="en-US" sz="3300" smtClean="0">
                <a:solidFill>
                  <a:srgbClr val="FF0000"/>
                </a:solidFill>
                <a:latin typeface="Times New Roman" pitchFamily="18" charset="0"/>
                <a:cs typeface="Times New Roman" pitchFamily="18" charset="0"/>
              </a:rPr>
              <a:t> Đá vôi: Hà Tiên</a:t>
            </a:r>
          </a:p>
          <a:p>
            <a:pPr>
              <a:buFontTx/>
              <a:buChar char="-"/>
            </a:pPr>
            <a:r>
              <a:rPr lang="en-US" sz="3300" smtClean="0">
                <a:solidFill>
                  <a:srgbClr val="FF0000"/>
                </a:solidFill>
                <a:latin typeface="Times New Roman" pitchFamily="18" charset="0"/>
                <a:cs typeface="Times New Roman" pitchFamily="18" charset="0"/>
              </a:rPr>
              <a:t> Than bùn: U Minh Thượng</a:t>
            </a:r>
          </a:p>
          <a:p>
            <a:pPr>
              <a:buFontTx/>
              <a:buChar char="-"/>
            </a:pPr>
            <a:r>
              <a:rPr lang="en-US" sz="3300" smtClean="0">
                <a:solidFill>
                  <a:srgbClr val="FF0000"/>
                </a:solidFill>
                <a:latin typeface="Times New Roman" pitchFamily="18" charset="0"/>
                <a:cs typeface="Times New Roman" pitchFamily="18" charset="0"/>
              </a:rPr>
              <a:t>…..</a:t>
            </a:r>
            <a:endParaRPr lang="en-US" sz="3300"/>
          </a:p>
        </p:txBody>
      </p:sp>
      <p:pic>
        <p:nvPicPr>
          <p:cNvPr id="7" name="Picture 4" descr="viet3"/>
          <p:cNvPicPr>
            <a:picLocks noChangeAspect="1" noChangeArrowheads="1" noCrop="1"/>
          </p:cNvPicPr>
          <p:nvPr/>
        </p:nvPicPr>
        <p:blipFill>
          <a:blip r:embed="rId3"/>
          <a:srcRect/>
          <a:stretch>
            <a:fillRect/>
          </a:stretch>
        </p:blipFill>
        <p:spPr bwMode="auto">
          <a:xfrm>
            <a:off x="-24512" y="1"/>
            <a:ext cx="810299" cy="6230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786314" y="535765"/>
            <a:ext cx="4357686" cy="2256896"/>
          </a:xfrm>
          <a:prstGeom prst="cloudCallout">
            <a:avLst>
              <a:gd name="adj1" fmla="val -24190"/>
              <a:gd name="adj2" fmla="val 8899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900" tIns="42450" rIns="84900" bIns="42450" anchor="ctr"/>
          <a:lstStyle/>
          <a:p>
            <a:pPr algn="ctr">
              <a:defRPr/>
            </a:pPr>
            <a:r>
              <a:rPr lang="en-US" sz="3300" smtClean="0">
                <a:solidFill>
                  <a:srgbClr val="FF0000"/>
                </a:solidFill>
                <a:latin typeface="Times New Roman" pitchFamily="18" charset="0"/>
                <a:cs typeface="Times New Roman" pitchFamily="18" charset="0"/>
              </a:rPr>
              <a:t>Thế nào là mỏ khoáng sản?</a:t>
            </a:r>
            <a:endParaRPr lang="en-US" sz="3300" dirty="0">
              <a:solidFill>
                <a:srgbClr val="FF0000"/>
              </a:solidFill>
              <a:latin typeface="Times New Roman" pitchFamily="18" charset="0"/>
              <a:cs typeface="Times New Roman" pitchFamily="18" charset="0"/>
            </a:endParaRPr>
          </a:p>
        </p:txBody>
      </p:sp>
      <p:sp>
        <p:nvSpPr>
          <p:cNvPr id="7" name="Cloud Callout 6"/>
          <p:cNvSpPr/>
          <p:nvPr/>
        </p:nvSpPr>
        <p:spPr>
          <a:xfrm>
            <a:off x="4071935" y="1567675"/>
            <a:ext cx="5643602" cy="2599523"/>
          </a:xfrm>
          <a:prstGeom prst="cloudCallout">
            <a:avLst>
              <a:gd name="adj1" fmla="val -24190"/>
              <a:gd name="adj2" fmla="val 8899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900" tIns="42450" rIns="84900" bIns="42450" anchor="ctr"/>
          <a:lstStyle/>
          <a:p>
            <a:pPr algn="ctr">
              <a:defRPr/>
            </a:pPr>
            <a:r>
              <a:rPr lang="en-US" sz="3000" smtClean="0">
                <a:solidFill>
                  <a:srgbClr val="FF0000"/>
                </a:solidFill>
                <a:latin typeface="Times New Roman" pitchFamily="18" charset="0"/>
                <a:cs typeface="Times New Roman" pitchFamily="18" charset="0"/>
              </a:rPr>
              <a:t>Dựa vào quá trình hình thành, mỏ khoáng sản được chia thành mấy loại?</a:t>
            </a:r>
            <a:endParaRPr lang="en-US" sz="3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
            <a:ext cx="9144000" cy="5724277"/>
          </a:xfrm>
        </p:spPr>
        <p:txBody>
          <a:bodyPr>
            <a:normAutofit/>
          </a:bodyPr>
          <a:lstStyle/>
          <a:p>
            <a:pPr>
              <a:buNone/>
            </a:pPr>
            <a:r>
              <a:rPr lang="en-US" sz="2800" b="1" smtClean="0">
                <a:solidFill>
                  <a:srgbClr val="FF0000"/>
                </a:solidFill>
                <a:latin typeface="Times New Roman" pitchFamily="18" charset="0"/>
                <a:cs typeface="Times New Roman" pitchFamily="18" charset="0"/>
              </a:rPr>
              <a:t>2. CÁC MỎ KHOÁNG SẢN NỘI SINH VÀ NGOẠI SINH</a:t>
            </a:r>
          </a:p>
          <a:p>
            <a:pPr marL="81068" indent="417132">
              <a:buNone/>
            </a:pPr>
            <a:r>
              <a:rPr lang="en-US" sz="3300" smtClean="0">
                <a:latin typeface="Times New Roman" pitchFamily="18" charset="0"/>
                <a:cs typeface="Times New Roman" pitchFamily="18" charset="0"/>
              </a:rPr>
              <a:t>	</a:t>
            </a:r>
          </a:p>
          <a:p>
            <a:pPr marL="81068" indent="417132">
              <a:buNone/>
            </a:pPr>
            <a:r>
              <a:rPr lang="en-US" sz="3900" smtClean="0">
                <a:latin typeface="Times New Roman" pitchFamily="18" charset="0"/>
                <a:cs typeface="Times New Roman" pitchFamily="18" charset="0"/>
              </a:rPr>
              <a:t>Những nơi tập trung khoáng sản được gọi là mỏ khoáng sản</a:t>
            </a:r>
          </a:p>
          <a:p>
            <a:pPr marL="81068" indent="417132">
              <a:buNone/>
            </a:pPr>
            <a:r>
              <a:rPr lang="en-US" sz="3900" smtClean="0">
                <a:latin typeface="Times New Roman" pitchFamily="18" charset="0"/>
                <a:cs typeface="Times New Roman" pitchFamily="18" charset="0"/>
              </a:rPr>
              <a:t>Mỏ khoáng sản được chia thành 2 loại:</a:t>
            </a:r>
          </a:p>
          <a:p>
            <a:pPr marL="81068" indent="417132">
              <a:buNone/>
            </a:pPr>
            <a:r>
              <a:rPr lang="en-US" sz="3900" smtClean="0">
                <a:latin typeface="Times New Roman" pitchFamily="18" charset="0"/>
                <a:cs typeface="Times New Roman" pitchFamily="18" charset="0"/>
                <a:sym typeface="Wingdings"/>
              </a:rPr>
              <a:t> Mỏ khoáng sản nội sinh</a:t>
            </a:r>
          </a:p>
          <a:p>
            <a:pPr marL="81068" indent="417132">
              <a:buNone/>
            </a:pPr>
            <a:r>
              <a:rPr lang="en-US" sz="3900" smtClean="0">
                <a:latin typeface="Times New Roman" pitchFamily="18" charset="0"/>
                <a:cs typeface="Times New Roman" pitchFamily="18" charset="0"/>
                <a:sym typeface="Wingdings"/>
              </a:rPr>
              <a:t> Mỏ khoáng sản ngoại sinh</a:t>
            </a:r>
            <a:endParaRPr lang="en-US" sz="3900">
              <a:latin typeface="Times New Roman" pitchFamily="18" charset="0"/>
              <a:cs typeface="Times New Roman" pitchFamily="18" charset="0"/>
            </a:endParaRPr>
          </a:p>
        </p:txBody>
      </p:sp>
      <p:pic>
        <p:nvPicPr>
          <p:cNvPr id="6" name="Picture 23" descr="qustionbig_b"/>
          <p:cNvPicPr>
            <a:picLocks noChangeAspect="1" noChangeArrowheads="1" noCrop="1"/>
          </p:cNvPicPr>
          <p:nvPr/>
        </p:nvPicPr>
        <p:blipFill>
          <a:blip r:embed="rId2"/>
          <a:srcRect/>
          <a:stretch>
            <a:fillRect/>
          </a:stretch>
        </p:blipFill>
        <p:spPr bwMode="auto">
          <a:xfrm>
            <a:off x="5167314" y="3512330"/>
            <a:ext cx="990600" cy="1051719"/>
          </a:xfrm>
          <a:prstGeom prst="rect">
            <a:avLst/>
          </a:prstGeom>
          <a:noFill/>
          <a:ln w="9525">
            <a:noFill/>
            <a:miter lim="800000"/>
            <a:headEnd/>
            <a:tailEnd/>
          </a:ln>
        </p:spPr>
      </p:pic>
      <p:pic>
        <p:nvPicPr>
          <p:cNvPr id="8" name="Picture 23" descr="qustionbig_b"/>
          <p:cNvPicPr>
            <a:picLocks noChangeAspect="1" noChangeArrowheads="1" noCrop="1"/>
          </p:cNvPicPr>
          <p:nvPr/>
        </p:nvPicPr>
        <p:blipFill>
          <a:blip r:embed="rId2"/>
          <a:srcRect/>
          <a:stretch>
            <a:fillRect/>
          </a:stretch>
        </p:blipFill>
        <p:spPr bwMode="auto">
          <a:xfrm>
            <a:off x="5000628" y="4722835"/>
            <a:ext cx="990600" cy="10517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par>
                                <p:cTn id="21" presetID="16" presetClass="entr" presetSubtype="2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7"/>
                                        </p:tgtEl>
                                        <p:attrNameLst>
                                          <p:attrName>ppt_x</p:attrName>
                                        </p:attrNameLst>
                                      </p:cBhvr>
                                      <p:tavLst>
                                        <p:tav tm="0">
                                          <p:val>
                                            <p:strVal val="ppt_x"/>
                                          </p:val>
                                        </p:tav>
                                        <p:tav tm="100000">
                                          <p:val>
                                            <p:strVal val="ppt_x"/>
                                          </p:val>
                                        </p:tav>
                                      </p:tavLst>
                                    </p:anim>
                                    <p:anim calcmode="lin" valueType="num">
                                      <p:cBhvr additive="base">
                                        <p:cTn id="36" dur="500"/>
                                        <p:tgtEl>
                                          <p:spTgt spid="7"/>
                                        </p:tgtEl>
                                        <p:attrNameLst>
                                          <p:attrName>ppt_y</p:attrName>
                                        </p:attrNameLst>
                                      </p:cBhvr>
                                      <p:tavLst>
                                        <p:tav tm="0">
                                          <p:val>
                                            <p:strVal val="ppt_y"/>
                                          </p:val>
                                        </p:tav>
                                        <p:tav tm="100000">
                                          <p:val>
                                            <p:strVal val="1+ppt_h/2"/>
                                          </p:val>
                                        </p:tav>
                                      </p:tavLst>
                                    </p:anim>
                                    <p:set>
                                      <p:cBhvr>
                                        <p:cTn id="37" dur="1" fill="hold">
                                          <p:stCondLst>
                                            <p:cond delay="499"/>
                                          </p:stCondLst>
                                        </p:cTn>
                                        <p:tgtEl>
                                          <p:spTgt spid="7"/>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8"/>
                                        </p:tgtEl>
                                        <p:attrNameLst>
                                          <p:attrName>ppt_x</p:attrName>
                                        </p:attrNameLst>
                                      </p:cBhvr>
                                      <p:tavLst>
                                        <p:tav tm="0">
                                          <p:val>
                                            <p:strVal val="ppt_x"/>
                                          </p:val>
                                        </p:tav>
                                        <p:tav tm="100000">
                                          <p:val>
                                            <p:strVal val="ppt_x"/>
                                          </p:val>
                                        </p:tav>
                                      </p:tavLst>
                                    </p:anim>
                                    <p:anim calcmode="lin" valueType="num">
                                      <p:cBhvr additive="base">
                                        <p:cTn id="40" dur="500"/>
                                        <p:tgtEl>
                                          <p:spTgt spid="8"/>
                                        </p:tgtEl>
                                        <p:attrNameLst>
                                          <p:attrName>ppt_y</p:attrName>
                                        </p:attrNameLst>
                                      </p:cBhvr>
                                      <p:tavLst>
                                        <p:tav tm="0">
                                          <p:val>
                                            <p:strVal val="ppt_y"/>
                                          </p:val>
                                        </p:tav>
                                        <p:tav tm="100000">
                                          <p:val>
                                            <p:strVal val="1+ppt_h/2"/>
                                          </p:val>
                                        </p:tav>
                                      </p:tavLst>
                                    </p:anim>
                                    <p:set>
                                      <p:cBhvr>
                                        <p:cTn id="41" dur="1" fill="hold">
                                          <p:stCondLst>
                                            <p:cond delay="499"/>
                                          </p:stCondLst>
                                        </p:cTn>
                                        <p:tgtEl>
                                          <p:spTgt spid="8"/>
                                        </p:tgtEl>
                                        <p:attrNameLst>
                                          <p:attrName>style.visibility</p:attrName>
                                        </p:attrNameLst>
                                      </p:cBhvr>
                                      <p:to>
                                        <p:strVal val="hidden"/>
                                      </p:to>
                                    </p:set>
                                  </p:childTnLst>
                                </p:cTn>
                              </p:par>
                              <p:par>
                                <p:cTn id="42" presetID="16" presetClass="entr" presetSubtype="26"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Horizontal)">
                                      <p:cBhvr>
                                        <p:cTn id="44" dur="500"/>
                                        <p:tgtEl>
                                          <p:spTgt spid="3">
                                            <p:txEl>
                                              <p:pRg st="3" end="3"/>
                                            </p:txEl>
                                          </p:spTgt>
                                        </p:tgtEl>
                                      </p:cBhvr>
                                    </p:animEffect>
                                  </p:childTnLst>
                                </p:cTn>
                              </p:par>
                              <p:par>
                                <p:cTn id="45" presetID="16" presetClass="entr" presetSubtype="26"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arn(inHorizontal)">
                                      <p:cBhvr>
                                        <p:cTn id="47" dur="500"/>
                                        <p:tgtEl>
                                          <p:spTgt spid="3">
                                            <p:txEl>
                                              <p:pRg st="4" end="4"/>
                                            </p:txEl>
                                          </p:spTgt>
                                        </p:tgtEl>
                                      </p:cBhvr>
                                    </p:animEffect>
                                  </p:childTnLst>
                                </p:cTn>
                              </p:par>
                              <p:par>
                                <p:cTn id="48" presetID="16" presetClass="entr" presetSubtype="26" fill="hold" nodeType="with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Horizontal)">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857489" y="912827"/>
            <a:ext cx="5643602" cy="2599523"/>
          </a:xfrm>
          <a:prstGeom prst="cloudCallout">
            <a:avLst>
              <a:gd name="adj1" fmla="val -24190"/>
              <a:gd name="adj2" fmla="val 8899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900" tIns="42450" rIns="84900" bIns="42450" anchor="ctr"/>
          <a:lstStyle/>
          <a:p>
            <a:pPr algn="ctr">
              <a:defRPr/>
            </a:pPr>
            <a:r>
              <a:rPr lang="en-US" sz="4100" smtClean="0">
                <a:solidFill>
                  <a:srgbClr val="FF0000"/>
                </a:solidFill>
                <a:latin typeface="Times New Roman" pitchFamily="18" charset="0"/>
                <a:cs typeface="Times New Roman" pitchFamily="18" charset="0"/>
              </a:rPr>
              <a:t>Tại sao gọi là mỏ nội sinh và mỏ ngoại sinh?</a:t>
            </a:r>
            <a:endParaRPr lang="en-US" sz="4100" dirty="0">
              <a:solidFill>
                <a:srgbClr val="FF0000"/>
              </a:solidFill>
              <a:latin typeface="Times New Roman" pitchFamily="18" charset="0"/>
              <a:cs typeface="Times New Roman" pitchFamily="18" charset="0"/>
            </a:endParaRPr>
          </a:p>
        </p:txBody>
      </p:sp>
      <p:pic>
        <p:nvPicPr>
          <p:cNvPr id="5" name="Picture 23" descr="qustionbig_b"/>
          <p:cNvPicPr>
            <a:picLocks noChangeAspect="1" noChangeArrowheads="1" noCrop="1"/>
          </p:cNvPicPr>
          <p:nvPr/>
        </p:nvPicPr>
        <p:blipFill>
          <a:blip r:embed="rId2"/>
          <a:srcRect/>
          <a:stretch>
            <a:fillRect/>
          </a:stretch>
        </p:blipFill>
        <p:spPr bwMode="auto">
          <a:xfrm>
            <a:off x="3786182" y="4067986"/>
            <a:ext cx="990600" cy="1051719"/>
          </a:xfrm>
          <a:prstGeom prst="rect">
            <a:avLst/>
          </a:prstGeom>
          <a:noFill/>
          <a:ln w="9525">
            <a:noFill/>
            <a:miter lim="800000"/>
            <a:headEnd/>
            <a:tailEnd/>
          </a:ln>
        </p:spPr>
      </p:pic>
      <p:sp>
        <p:nvSpPr>
          <p:cNvPr id="4" name="Rectangle 3"/>
          <p:cNvSpPr/>
          <p:nvPr/>
        </p:nvSpPr>
        <p:spPr>
          <a:xfrm>
            <a:off x="0" y="3"/>
            <a:ext cx="9144000" cy="5410264"/>
          </a:xfrm>
          <a:prstGeom prst="rect">
            <a:avLst/>
          </a:prstGeom>
        </p:spPr>
        <p:txBody>
          <a:bodyPr wrap="square" lIns="84900" tIns="42450" rIns="84900" bIns="42450">
            <a:spAutoFit/>
          </a:bodyPr>
          <a:lstStyle/>
          <a:p>
            <a:pPr>
              <a:buNone/>
            </a:pPr>
            <a:r>
              <a:rPr lang="en-US" sz="2800" b="1" smtClean="0">
                <a:solidFill>
                  <a:srgbClr val="FF0000"/>
                </a:solidFill>
                <a:latin typeface="Times New Roman" pitchFamily="18" charset="0"/>
                <a:cs typeface="Times New Roman" pitchFamily="18" charset="0"/>
              </a:rPr>
              <a:t>2. CÁC MỎ KHOÁNG SẢN NỘI SINH VÀ NGOẠI SINH</a:t>
            </a:r>
          </a:p>
          <a:p>
            <a:pPr marL="81068" indent="417132"/>
            <a:r>
              <a:rPr lang="en-US" sz="3300" smtClean="0">
                <a:latin typeface="Times New Roman" pitchFamily="18" charset="0"/>
                <a:cs typeface="Times New Roman" pitchFamily="18" charset="0"/>
              </a:rPr>
              <a:t>	</a:t>
            </a:r>
          </a:p>
          <a:p>
            <a:pPr marL="81068" indent="417132" algn="just"/>
            <a:r>
              <a:rPr lang="en-US" sz="4100" smtClean="0">
                <a:latin typeface="Times New Roman" pitchFamily="18" charset="0"/>
                <a:cs typeface="Times New Roman" pitchFamily="18" charset="0"/>
              </a:rPr>
              <a:t>	Mỏ nội sinh là mỏ được hình thành do quá trình nội lực (quá trình macma)</a:t>
            </a:r>
          </a:p>
          <a:p>
            <a:pPr marL="81068" indent="417132" algn="just"/>
            <a:endParaRPr lang="en-US" sz="4100" smtClean="0">
              <a:latin typeface="Times New Roman" pitchFamily="18" charset="0"/>
              <a:cs typeface="Times New Roman" pitchFamily="18" charset="0"/>
            </a:endParaRPr>
          </a:p>
          <a:p>
            <a:pPr marL="81068" indent="417132" algn="just"/>
            <a:r>
              <a:rPr lang="en-US" sz="4100" smtClean="0">
                <a:latin typeface="Times New Roman" pitchFamily="18" charset="0"/>
                <a:cs typeface="Times New Roman" pitchFamily="18" charset="0"/>
              </a:rPr>
              <a:t>Mỏ ngoại sinh là mỏ được hình thành do quá trình ngoại lực dưới tác động của mặt trời gồm quá trình phong hóa và tích tụ</a:t>
            </a:r>
            <a:endParaRPr lang="en-US" sz="4100">
              <a:latin typeface="Times New Roman" pitchFamily="18" charset="0"/>
              <a:cs typeface="Times New Roman" pitchFamily="18" charset="0"/>
            </a:endParaRPr>
          </a:p>
        </p:txBody>
      </p:sp>
      <p:pic>
        <p:nvPicPr>
          <p:cNvPr id="6" name="Picture 4" descr="viet3"/>
          <p:cNvPicPr>
            <a:picLocks noChangeAspect="1" noChangeArrowheads="1" noCrop="1"/>
          </p:cNvPicPr>
          <p:nvPr/>
        </p:nvPicPr>
        <p:blipFill>
          <a:blip r:embed="rId3"/>
          <a:srcRect/>
          <a:stretch>
            <a:fillRect/>
          </a:stretch>
        </p:blipFill>
        <p:spPr bwMode="auto">
          <a:xfrm>
            <a:off x="-31" y="746127"/>
            <a:ext cx="810299" cy="6230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par>
                                <p:cTn id="21" presetID="16" presetClass="entr" presetSubtype="2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par>
                                <p:cTn id="24" presetID="16" presetClass="entr" presetSubtype="26"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Horizontal)">
                                      <p:cBhvr>
                                        <p:cTn id="26" dur="500"/>
                                        <p:tgtEl>
                                          <p:spTgt spid="4">
                                            <p:txEl>
                                              <p:pRg st="2" end="2"/>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Horizontal)">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285984" y="428608"/>
            <a:ext cx="6215107" cy="3643338"/>
          </a:xfrm>
          <a:prstGeom prst="cloudCallout">
            <a:avLst>
              <a:gd name="adj1" fmla="val -24190"/>
              <a:gd name="adj2" fmla="val 8899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900" tIns="42450" rIns="84900" bIns="42450" anchor="ctr"/>
          <a:lstStyle/>
          <a:p>
            <a:pPr algn="ctr">
              <a:defRPr/>
            </a:pPr>
            <a:r>
              <a:rPr lang="en-US" sz="4100" smtClean="0">
                <a:solidFill>
                  <a:srgbClr val="FF0000"/>
                </a:solidFill>
                <a:latin typeface="Times New Roman" pitchFamily="18" charset="0"/>
                <a:cs typeface="Times New Roman" pitchFamily="18" charset="0"/>
              </a:rPr>
              <a:t>Nguồn khoáng sản có phải là nguồn tài nguyên vô hạn không?</a:t>
            </a:r>
            <a:endParaRPr lang="en-US" sz="4100" dirty="0">
              <a:solidFill>
                <a:srgbClr val="FF0000"/>
              </a:solidFill>
              <a:latin typeface="Times New Roman" pitchFamily="18" charset="0"/>
              <a:cs typeface="Times New Roman" pitchFamily="18" charset="0"/>
            </a:endParaRPr>
          </a:p>
        </p:txBody>
      </p:sp>
      <p:sp>
        <p:nvSpPr>
          <p:cNvPr id="4" name="Rectangle 3"/>
          <p:cNvSpPr/>
          <p:nvPr/>
        </p:nvSpPr>
        <p:spPr>
          <a:xfrm>
            <a:off x="0" y="-16996"/>
            <a:ext cx="9144000" cy="3517438"/>
          </a:xfrm>
          <a:prstGeom prst="rect">
            <a:avLst/>
          </a:prstGeom>
        </p:spPr>
        <p:txBody>
          <a:bodyPr wrap="square" lIns="84900" tIns="42450" rIns="84900" bIns="42450">
            <a:spAutoFit/>
          </a:bodyPr>
          <a:lstStyle/>
          <a:p>
            <a:pPr>
              <a:buNone/>
            </a:pPr>
            <a:r>
              <a:rPr lang="en-US" sz="2800" b="1" smtClean="0">
                <a:solidFill>
                  <a:srgbClr val="FF0000"/>
                </a:solidFill>
                <a:latin typeface="Times New Roman" pitchFamily="18" charset="0"/>
                <a:cs typeface="Times New Roman" pitchFamily="18" charset="0"/>
              </a:rPr>
              <a:t>2. CÁC MỎ KHOÁNG SẢN NỘI SINH VÀ NGOẠI SINH</a:t>
            </a:r>
          </a:p>
          <a:p>
            <a:pPr marL="81068" indent="417132"/>
            <a:r>
              <a:rPr lang="en-US" sz="3300" smtClean="0">
                <a:latin typeface="Times New Roman" pitchFamily="18" charset="0"/>
                <a:cs typeface="Times New Roman" pitchFamily="18" charset="0"/>
              </a:rPr>
              <a:t>	</a:t>
            </a:r>
          </a:p>
          <a:p>
            <a:pPr marL="81068" indent="417132" algn="just"/>
            <a:r>
              <a:rPr lang="en-US" sz="4100" smtClean="0">
                <a:latin typeface="Times New Roman" pitchFamily="18" charset="0"/>
                <a:cs typeface="Times New Roman" pitchFamily="18" charset="0"/>
              </a:rPr>
              <a:t>Các mỏ khoáng sản là những tài nguyên hữu hạn. Vì thế trong quá trình khai thác cần sử dụng hợp lý và tiết kiệm, bên cạnh đó phải gắn với việc bảo vệ môi trường </a:t>
            </a:r>
            <a:endParaRPr lang="en-US" sz="4100">
              <a:latin typeface="Times New Roman" pitchFamily="18" charset="0"/>
              <a:cs typeface="Times New Roman" pitchFamily="18" charset="0"/>
            </a:endParaRPr>
          </a:p>
        </p:txBody>
      </p:sp>
      <p:pic>
        <p:nvPicPr>
          <p:cNvPr id="5" name="Picture 23" descr="qustionbig_b"/>
          <p:cNvPicPr>
            <a:picLocks noChangeAspect="1" noChangeArrowheads="1" noCrop="1"/>
          </p:cNvPicPr>
          <p:nvPr/>
        </p:nvPicPr>
        <p:blipFill>
          <a:blip r:embed="rId2"/>
          <a:srcRect/>
          <a:stretch>
            <a:fillRect/>
          </a:stretch>
        </p:blipFill>
        <p:spPr bwMode="auto">
          <a:xfrm>
            <a:off x="3000364" y="4572012"/>
            <a:ext cx="1214446" cy="11906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par>
                                <p:cTn id="21" presetID="16" presetClass="entr" presetSubtype="26"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Horizontal)">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3994491"/>
          </a:xfrm>
          <a:prstGeom prst="rect">
            <a:avLst/>
          </a:prstGeom>
        </p:spPr>
        <p:txBody>
          <a:bodyPr wrap="square" lIns="84900" tIns="42450" rIns="84900" bIns="42450">
            <a:spAutoFit/>
          </a:bodyPr>
          <a:lstStyle/>
          <a:p>
            <a:pPr algn="ctr">
              <a:buNone/>
            </a:pPr>
            <a:r>
              <a:rPr lang="en-US" sz="5600" b="1" u="sng" smtClean="0">
                <a:solidFill>
                  <a:srgbClr val="FF0000"/>
                </a:solidFill>
                <a:latin typeface="Times New Roman" pitchFamily="18" charset="0"/>
                <a:cs typeface="Times New Roman" pitchFamily="18" charset="0"/>
                <a:hlinkClick r:id="rId2" action="ppaction://hlinksldjump"/>
              </a:rPr>
              <a:t>CỦNG CỐ</a:t>
            </a:r>
            <a:endParaRPr lang="en-US" sz="5600" b="1" u="sng" smtClean="0">
              <a:solidFill>
                <a:srgbClr val="FF0000"/>
              </a:solidFill>
              <a:latin typeface="Times New Roman" pitchFamily="18" charset="0"/>
              <a:cs typeface="Times New Roman" pitchFamily="18" charset="0"/>
            </a:endParaRPr>
          </a:p>
          <a:p>
            <a:pPr marL="81068"/>
            <a:endParaRPr lang="en-US" sz="3300" smtClean="0">
              <a:latin typeface="Times New Roman" pitchFamily="18" charset="0"/>
              <a:cs typeface="Times New Roman" pitchFamily="18" charset="0"/>
            </a:endParaRPr>
          </a:p>
          <a:p>
            <a:pPr marL="81068"/>
            <a:r>
              <a:rPr lang="en-US" sz="3300" smtClean="0">
                <a:latin typeface="Times New Roman" pitchFamily="18" charset="0"/>
                <a:cs typeface="Times New Roman" pitchFamily="18" charset="0"/>
              </a:rPr>
              <a:t>1. Khoáng sản là gì?</a:t>
            </a:r>
          </a:p>
          <a:p>
            <a:pPr marL="81068"/>
            <a:r>
              <a:rPr lang="en-US" sz="3300" smtClean="0">
                <a:latin typeface="Times New Roman" pitchFamily="18" charset="0"/>
                <a:cs typeface="Times New Roman" pitchFamily="18" charset="0"/>
              </a:rPr>
              <a:t>2. Khoáng sản có bao nhiêu loại?</a:t>
            </a:r>
          </a:p>
          <a:p>
            <a:pPr marL="81068"/>
            <a:r>
              <a:rPr lang="en-US" sz="3300" smtClean="0">
                <a:latin typeface="Times New Roman" pitchFamily="18" charset="0"/>
                <a:cs typeface="Times New Roman" pitchFamily="18" charset="0"/>
              </a:rPr>
              <a:t>3. Các mỏ khoáng sản nội sinh và ngoại sinh?</a:t>
            </a:r>
          </a:p>
          <a:p>
            <a:pPr marL="81068"/>
            <a:r>
              <a:rPr lang="en-US" sz="3300" smtClean="0">
                <a:latin typeface="Times New Roman" pitchFamily="18" charset="0"/>
                <a:cs typeface="Times New Roman" pitchFamily="18" charset="0"/>
              </a:rPr>
              <a:t>4. Bảo vệ nguồn tài nguyên khoáng sản?</a:t>
            </a:r>
          </a:p>
          <a:p>
            <a:pPr marL="81068"/>
            <a:endParaRPr lang="en-US" sz="33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Horizont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a:hlinkClick r:id="rId2" action="ppaction://hlinksldjump"/>
          </p:cNvPr>
          <p:cNvSpPr>
            <a:spLocks noChangeArrowheads="1" noChangeShapeType="1" noTextEdit="1"/>
          </p:cNvSpPr>
          <p:nvPr/>
        </p:nvSpPr>
        <p:spPr bwMode="auto">
          <a:xfrm>
            <a:off x="1905001" y="190501"/>
            <a:ext cx="5600700" cy="896938"/>
          </a:xfrm>
          <a:prstGeom prst="rect">
            <a:avLst/>
          </a:prstGeom>
        </p:spPr>
        <p:txBody>
          <a:bodyPr wrap="none" lIns="84900" tIns="42450" rIns="84900" bIns="42450" fromWordArt="1">
            <a:prstTxWarp prst="textPlain">
              <a:avLst>
                <a:gd name="adj" fmla="val 50000"/>
              </a:avLst>
            </a:prstTxWarp>
          </a:bodyPr>
          <a:lstStyle/>
          <a:p>
            <a:pPr algn="ctr"/>
            <a:r>
              <a:rPr lang="en-US" sz="5600" b="1" kern="1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erdana" pitchFamily="34" charset="0"/>
                <a:ea typeface="Verdana" pitchFamily="34" charset="0"/>
                <a:cs typeface="Verdana" pitchFamily="34" charset="0"/>
              </a:rPr>
              <a:t>Ô SỐ MAY MẮN</a:t>
            </a:r>
            <a:endParaRPr lang="en-US" sz="5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erdana" pitchFamily="34" charset="0"/>
              <a:ea typeface="Verdana" pitchFamily="34" charset="0"/>
              <a:cs typeface="Verdana" pitchFamily="34" charset="0"/>
            </a:endParaRPr>
          </a:p>
        </p:txBody>
      </p:sp>
      <p:graphicFrame>
        <p:nvGraphicFramePr>
          <p:cNvPr id="172035" name="Group 3"/>
          <p:cNvGraphicFramePr>
            <a:graphicFrameLocks noGrp="1"/>
          </p:cNvGraphicFramePr>
          <p:nvPr/>
        </p:nvGraphicFramePr>
        <p:xfrm>
          <a:off x="1219200" y="1143000"/>
          <a:ext cx="6629400" cy="4191001"/>
        </p:xfrm>
        <a:graphic>
          <a:graphicData uri="http://schemas.openxmlformats.org/drawingml/2006/table">
            <a:tbl>
              <a:tblPr/>
              <a:tblGrid>
                <a:gridCol w="2209800"/>
                <a:gridCol w="2209800"/>
                <a:gridCol w="2209800"/>
              </a:tblGrid>
              <a:tr h="138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4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7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Arial" charset="0"/>
                        <a:cs typeface="Arial"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2053" name="Rectangle 21">
            <a:hlinkClick r:id="rId3" action="ppaction://hlinksldjump"/>
          </p:cNvPr>
          <p:cNvSpPr>
            <a:spLocks noChangeArrowheads="1"/>
          </p:cNvSpPr>
          <p:nvPr/>
        </p:nvSpPr>
        <p:spPr bwMode="auto">
          <a:xfrm>
            <a:off x="1219200" y="1143000"/>
            <a:ext cx="2209800" cy="1397000"/>
          </a:xfrm>
          <a:prstGeom prst="rect">
            <a:avLst/>
          </a:prstGeom>
          <a:solidFill>
            <a:srgbClr val="FFFF00"/>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FF3300"/>
                </a:solidFill>
                <a:latin typeface="Times New Roman" pitchFamily="18" charset="0"/>
                <a:cs typeface="Times New Roman" pitchFamily="18" charset="0"/>
              </a:rPr>
              <a:t>1</a:t>
            </a:r>
          </a:p>
        </p:txBody>
      </p:sp>
      <p:sp>
        <p:nvSpPr>
          <p:cNvPr id="172054" name="Rectangle 22">
            <a:hlinkClick r:id="rId4" action="ppaction://hlinksldjump"/>
          </p:cNvPr>
          <p:cNvSpPr>
            <a:spLocks noChangeArrowheads="1"/>
          </p:cNvSpPr>
          <p:nvPr/>
        </p:nvSpPr>
        <p:spPr bwMode="auto">
          <a:xfrm>
            <a:off x="3429000" y="1143000"/>
            <a:ext cx="2209800" cy="1397000"/>
          </a:xfrm>
          <a:prstGeom prst="rect">
            <a:avLst/>
          </a:prstGeom>
          <a:solidFill>
            <a:srgbClr val="00FF00"/>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0000FF"/>
                </a:solidFill>
                <a:latin typeface="Times New Roman" pitchFamily="18" charset="0"/>
                <a:cs typeface="Times New Roman" pitchFamily="18" charset="0"/>
              </a:rPr>
              <a:t>2</a:t>
            </a:r>
          </a:p>
        </p:txBody>
      </p:sp>
      <p:sp>
        <p:nvSpPr>
          <p:cNvPr id="172055" name="Rectangle 23">
            <a:hlinkClick r:id="rId5" action="ppaction://hlinksldjump"/>
          </p:cNvPr>
          <p:cNvSpPr>
            <a:spLocks noChangeArrowheads="1"/>
          </p:cNvSpPr>
          <p:nvPr/>
        </p:nvSpPr>
        <p:spPr bwMode="auto">
          <a:xfrm>
            <a:off x="5638800" y="1143000"/>
            <a:ext cx="2209800" cy="1397000"/>
          </a:xfrm>
          <a:prstGeom prst="rect">
            <a:avLst/>
          </a:prstGeom>
          <a:solidFill>
            <a:srgbClr val="FF00FF"/>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FFFF00"/>
                </a:solidFill>
                <a:latin typeface="Times New Roman" pitchFamily="18" charset="0"/>
                <a:cs typeface="Times New Roman" pitchFamily="18" charset="0"/>
              </a:rPr>
              <a:t>3</a:t>
            </a:r>
          </a:p>
        </p:txBody>
      </p:sp>
      <p:sp>
        <p:nvSpPr>
          <p:cNvPr id="172056" name="Rectangle 24">
            <a:hlinkClick r:id="rId6" action="ppaction://hlinksldjump"/>
          </p:cNvPr>
          <p:cNvSpPr>
            <a:spLocks noChangeArrowheads="1"/>
          </p:cNvSpPr>
          <p:nvPr/>
        </p:nvSpPr>
        <p:spPr bwMode="auto">
          <a:xfrm>
            <a:off x="1219200" y="2540000"/>
            <a:ext cx="2209800" cy="1397000"/>
          </a:xfrm>
          <a:prstGeom prst="rect">
            <a:avLst/>
          </a:prstGeom>
          <a:solidFill>
            <a:srgbClr val="CC99FF"/>
          </a:solidFill>
          <a:ln w="9525">
            <a:solidFill>
              <a:schemeClr val="tx1"/>
            </a:solidFill>
            <a:miter lim="800000"/>
            <a:headEnd/>
            <a:tailEnd/>
          </a:ln>
          <a:effectLst/>
        </p:spPr>
        <p:txBody>
          <a:bodyPr wrap="none" lIns="84900" tIns="42450" rIns="84900" bIns="42450" anchor="ctr"/>
          <a:lstStyle/>
          <a:p>
            <a:pPr algn="ctr" eaLnBrk="0" hangingPunct="0"/>
            <a:r>
              <a:rPr lang="en-US" sz="8200">
                <a:latin typeface="Times New Roman" pitchFamily="18" charset="0"/>
                <a:cs typeface="Times New Roman" pitchFamily="18" charset="0"/>
              </a:rPr>
              <a:t>4</a:t>
            </a:r>
          </a:p>
        </p:txBody>
      </p:sp>
      <p:sp>
        <p:nvSpPr>
          <p:cNvPr id="172057" name="Rectangle 25">
            <a:hlinkClick r:id="rId7" action="ppaction://hlinksldjump"/>
          </p:cNvPr>
          <p:cNvSpPr>
            <a:spLocks noChangeArrowheads="1"/>
          </p:cNvSpPr>
          <p:nvPr/>
        </p:nvSpPr>
        <p:spPr bwMode="auto">
          <a:xfrm>
            <a:off x="3429000" y="2540000"/>
            <a:ext cx="2209800" cy="1397000"/>
          </a:xfrm>
          <a:prstGeom prst="rect">
            <a:avLst/>
          </a:prstGeom>
          <a:solidFill>
            <a:srgbClr val="3333FF"/>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800000"/>
                </a:solidFill>
                <a:latin typeface="Times New Roman" pitchFamily="18" charset="0"/>
                <a:cs typeface="Times New Roman" pitchFamily="18" charset="0"/>
              </a:rPr>
              <a:t>5</a:t>
            </a:r>
          </a:p>
        </p:txBody>
      </p:sp>
      <p:sp>
        <p:nvSpPr>
          <p:cNvPr id="172058" name="Rectangle 26">
            <a:hlinkClick r:id="rId8" action="ppaction://hlinksldjump"/>
          </p:cNvPr>
          <p:cNvSpPr>
            <a:spLocks noChangeArrowheads="1"/>
          </p:cNvSpPr>
          <p:nvPr/>
        </p:nvSpPr>
        <p:spPr bwMode="auto">
          <a:xfrm>
            <a:off x="5638800" y="2540000"/>
            <a:ext cx="2209800" cy="1397000"/>
          </a:xfrm>
          <a:prstGeom prst="rect">
            <a:avLst/>
          </a:prstGeom>
          <a:solidFill>
            <a:srgbClr val="FF0000"/>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00FFFF"/>
                </a:solidFill>
                <a:latin typeface="Times New Roman" pitchFamily="18" charset="0"/>
                <a:cs typeface="Times New Roman" pitchFamily="18" charset="0"/>
              </a:rPr>
              <a:t>6</a:t>
            </a:r>
          </a:p>
        </p:txBody>
      </p:sp>
      <p:sp>
        <p:nvSpPr>
          <p:cNvPr id="172059" name="Rectangle 27">
            <a:hlinkClick r:id="rId9" action="ppaction://hlinksldjump"/>
          </p:cNvPr>
          <p:cNvSpPr>
            <a:spLocks noChangeArrowheads="1"/>
          </p:cNvSpPr>
          <p:nvPr/>
        </p:nvSpPr>
        <p:spPr bwMode="auto">
          <a:xfrm>
            <a:off x="1219200" y="3937000"/>
            <a:ext cx="2209800" cy="1397000"/>
          </a:xfrm>
          <a:prstGeom prst="rect">
            <a:avLst/>
          </a:prstGeom>
          <a:solidFill>
            <a:srgbClr val="00FFFF"/>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9900CC"/>
                </a:solidFill>
                <a:latin typeface="Times New Roman" pitchFamily="18" charset="0"/>
                <a:cs typeface="Times New Roman" pitchFamily="18" charset="0"/>
              </a:rPr>
              <a:t>7</a:t>
            </a:r>
          </a:p>
        </p:txBody>
      </p:sp>
      <p:sp>
        <p:nvSpPr>
          <p:cNvPr id="172060" name="Rectangle 28">
            <a:hlinkClick r:id="rId10" action="ppaction://hlinksldjump"/>
          </p:cNvPr>
          <p:cNvSpPr>
            <a:spLocks noChangeArrowheads="1"/>
          </p:cNvSpPr>
          <p:nvPr/>
        </p:nvSpPr>
        <p:spPr bwMode="auto">
          <a:xfrm>
            <a:off x="3429000" y="3937000"/>
            <a:ext cx="2209800" cy="1397000"/>
          </a:xfrm>
          <a:prstGeom prst="rect">
            <a:avLst/>
          </a:prstGeom>
          <a:solidFill>
            <a:srgbClr val="003366"/>
          </a:solidFill>
          <a:ln w="9525">
            <a:solidFill>
              <a:schemeClr val="tx1"/>
            </a:solidFill>
            <a:miter lim="800000"/>
            <a:headEnd/>
            <a:tailEnd/>
          </a:ln>
          <a:effectLst/>
        </p:spPr>
        <p:txBody>
          <a:bodyPr wrap="none" lIns="84900" tIns="42450" rIns="84900" bIns="42450" anchor="ctr"/>
          <a:lstStyle/>
          <a:p>
            <a:pPr algn="ctr" eaLnBrk="0" hangingPunct="0"/>
            <a:r>
              <a:rPr lang="en-US" sz="8200">
                <a:solidFill>
                  <a:schemeClr val="bg1"/>
                </a:solidFill>
                <a:latin typeface="Times New Roman" pitchFamily="18" charset="0"/>
                <a:cs typeface="Times New Roman" pitchFamily="18" charset="0"/>
              </a:rPr>
              <a:t>8</a:t>
            </a:r>
          </a:p>
        </p:txBody>
      </p:sp>
      <p:sp>
        <p:nvSpPr>
          <p:cNvPr id="172061" name="Rectangle 29">
            <a:hlinkClick r:id="rId11" action="ppaction://hlinksldjump"/>
          </p:cNvPr>
          <p:cNvSpPr>
            <a:spLocks noChangeArrowheads="1"/>
          </p:cNvSpPr>
          <p:nvPr/>
        </p:nvSpPr>
        <p:spPr bwMode="auto">
          <a:xfrm>
            <a:off x="5638800" y="3937000"/>
            <a:ext cx="2209800" cy="1397000"/>
          </a:xfrm>
          <a:prstGeom prst="rect">
            <a:avLst/>
          </a:prstGeom>
          <a:solidFill>
            <a:srgbClr val="00FFCC"/>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FF66FF"/>
                </a:solidFill>
                <a:latin typeface="Times New Roman" pitchFamily="18" charset="0"/>
                <a:cs typeface="Times New Roman" pitchFamily="18" charset="0"/>
              </a:rPr>
              <a:t>9</a:t>
            </a:r>
          </a:p>
        </p:txBody>
      </p:sp>
      <p:pic>
        <p:nvPicPr>
          <p:cNvPr id="172081" name="Picture 49" descr="fgf"/>
          <p:cNvPicPr>
            <a:picLocks noChangeAspect="1" noChangeArrowheads="1" noCrop="1"/>
          </p:cNvPicPr>
          <p:nvPr/>
        </p:nvPicPr>
        <p:blipFill>
          <a:blip r:embed="rId12"/>
          <a:srcRect/>
          <a:stretch>
            <a:fillRect/>
          </a:stretch>
        </p:blipFill>
        <p:spPr bwMode="auto">
          <a:xfrm>
            <a:off x="0" y="5437189"/>
            <a:ext cx="9144000" cy="277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p:cTn id="6" dur="2000" fill="hold"/>
                                        <p:tgtEl>
                                          <p:spTgt spid="172034"/>
                                        </p:tgtEl>
                                        <p:attrNameLst>
                                          <p:attrName>style.color</p:attrName>
                                        </p:attrNameLst>
                                      </p:cBhvr>
                                      <p:to>
                                        <a:srgbClr val="FFFF00"/>
                                      </p:to>
                                    </p:animClr>
                                    <p:set>
                                      <p:cBhvr>
                                        <p:cTn id="7" dur="2000" fill="hold"/>
                                        <p:tgtEl>
                                          <p:spTgt spid="172034"/>
                                        </p:tgtEl>
                                        <p:attrNameLst>
                                          <p:attrName>fill.type</p:attrName>
                                        </p:attrNameLst>
                                      </p:cBhvr>
                                      <p:to>
                                        <p:strVal val="solid"/>
                                      </p:to>
                                    </p:set>
                                    <p:set>
                                      <p:cBhvr>
                                        <p:cTn id="8" dur="2000" fill="hold"/>
                                        <p:tgtEl>
                                          <p:spTgt spid="1720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2053"/>
                    </p:tgtEl>
                  </p:cond>
                </p:stCondLst>
                <p:endSync evt="end" delay="0">
                  <p:rtn val="all"/>
                </p:endSync>
                <p:childTnLst>
                  <p:par>
                    <p:cTn id="10" fill="hold">
                      <p:stCondLst>
                        <p:cond delay="0"/>
                      </p:stCondLst>
                      <p:childTnLst>
                        <p:par>
                          <p:cTn id="11" fill="hold">
                            <p:stCondLst>
                              <p:cond delay="0"/>
                            </p:stCondLst>
                            <p:childTnLst>
                              <p:par>
                                <p:cTn id="12" presetID="24" presetClass="exit" presetSubtype="0" fill="hold" grpId="0" nodeType="clickEffect">
                                  <p:stCondLst>
                                    <p:cond delay="0"/>
                                  </p:stCondLst>
                                  <p:childTnLst>
                                    <p:anim to="" calcmode="lin" valueType="num">
                                      <p:cBhvr>
                                        <p:cTn id="13" dur="1"/>
                                        <p:tgtEl>
                                          <p:spTgt spid="172053"/>
                                        </p:tgtEl>
                                        <p:attrNameLst>
                                          <p:attrName/>
                                        </p:attrNameLst>
                                      </p:cBhvr>
                                    </p:anim>
                                    <p:set>
                                      <p:cBhvr>
                                        <p:cTn id="14" dur="1" fill="hold">
                                          <p:stCondLst>
                                            <p:cond delay="0"/>
                                          </p:stCondLst>
                                        </p:cTn>
                                        <p:tgtEl>
                                          <p:spTgt spid="172053"/>
                                        </p:tgtEl>
                                        <p:attrNameLst>
                                          <p:attrName>style.visibility</p:attrName>
                                        </p:attrNameLst>
                                      </p:cBhvr>
                                      <p:to>
                                        <p:strVal val="hidden"/>
                                      </p:to>
                                    </p:set>
                                  </p:childTnLst>
                                </p:cTn>
                              </p:par>
                            </p:childTnLst>
                          </p:cTn>
                        </p:par>
                      </p:childTnLst>
                    </p:cTn>
                  </p:par>
                </p:childTnLst>
              </p:cTn>
              <p:nextCondLst>
                <p:cond evt="onClick" delay="0">
                  <p:tgtEl>
                    <p:spTgt spid="172053"/>
                  </p:tgtEl>
                </p:cond>
              </p:nextCondLst>
            </p:seq>
            <p:seq concurrent="1" nextAc="seek">
              <p:cTn id="15" restart="whenNotActive" fill="hold" evtFilter="cancelBubble" nodeType="interactiveSeq">
                <p:stCondLst>
                  <p:cond evt="onClick" delay="0">
                    <p:tgtEl>
                      <p:spTgt spid="172054"/>
                    </p:tgtEl>
                  </p:cond>
                </p:stCondLst>
                <p:endSync evt="end" delay="0">
                  <p:rtn val="all"/>
                </p:endSync>
                <p:childTnLst>
                  <p:par>
                    <p:cTn id="16" fill="hold">
                      <p:stCondLst>
                        <p:cond delay="0"/>
                      </p:stCondLst>
                      <p:childTnLst>
                        <p:par>
                          <p:cTn id="17" fill="hold">
                            <p:stCondLst>
                              <p:cond delay="0"/>
                            </p:stCondLst>
                            <p:childTnLst>
                              <p:par>
                                <p:cTn id="18" presetID="31" presetClass="exit" presetSubtype="0" fill="hold" grpId="0" nodeType="clickEffect">
                                  <p:stCondLst>
                                    <p:cond delay="0"/>
                                  </p:stCondLst>
                                  <p:iterate type="lt">
                                    <p:tmPct val="5000"/>
                                  </p:iterate>
                                  <p:childTnLst>
                                    <p:anim calcmode="lin" valueType="num">
                                      <p:cBhvr>
                                        <p:cTn id="19" dur="1000"/>
                                        <p:tgtEl>
                                          <p:spTgt spid="172054"/>
                                        </p:tgtEl>
                                        <p:attrNameLst>
                                          <p:attrName>ppt_w</p:attrName>
                                        </p:attrNameLst>
                                      </p:cBhvr>
                                      <p:tavLst>
                                        <p:tav tm="0">
                                          <p:val>
                                            <p:strVal val="ppt_w"/>
                                          </p:val>
                                        </p:tav>
                                        <p:tav tm="100000">
                                          <p:val>
                                            <p:fltVal val="0"/>
                                          </p:val>
                                        </p:tav>
                                      </p:tavLst>
                                    </p:anim>
                                    <p:anim calcmode="lin" valueType="num">
                                      <p:cBhvr>
                                        <p:cTn id="20" dur="1000"/>
                                        <p:tgtEl>
                                          <p:spTgt spid="172054"/>
                                        </p:tgtEl>
                                        <p:attrNameLst>
                                          <p:attrName>ppt_h</p:attrName>
                                        </p:attrNameLst>
                                      </p:cBhvr>
                                      <p:tavLst>
                                        <p:tav tm="0">
                                          <p:val>
                                            <p:strVal val="ppt_h"/>
                                          </p:val>
                                        </p:tav>
                                        <p:tav tm="100000">
                                          <p:val>
                                            <p:fltVal val="0"/>
                                          </p:val>
                                        </p:tav>
                                      </p:tavLst>
                                    </p:anim>
                                    <p:anim calcmode="lin" valueType="num">
                                      <p:cBhvr>
                                        <p:cTn id="21" dur="1000"/>
                                        <p:tgtEl>
                                          <p:spTgt spid="172054"/>
                                        </p:tgtEl>
                                        <p:attrNameLst>
                                          <p:attrName>style.rotation</p:attrName>
                                        </p:attrNameLst>
                                      </p:cBhvr>
                                      <p:tavLst>
                                        <p:tav tm="0">
                                          <p:val>
                                            <p:fltVal val="0"/>
                                          </p:val>
                                        </p:tav>
                                        <p:tav tm="100000">
                                          <p:val>
                                            <p:fltVal val="90"/>
                                          </p:val>
                                        </p:tav>
                                      </p:tavLst>
                                    </p:anim>
                                    <p:animEffect transition="out" filter="fade">
                                      <p:cBhvr>
                                        <p:cTn id="22" dur="1000"/>
                                        <p:tgtEl>
                                          <p:spTgt spid="172054"/>
                                        </p:tgtEl>
                                      </p:cBhvr>
                                    </p:animEffect>
                                    <p:set>
                                      <p:cBhvr>
                                        <p:cTn id="23" dur="1" fill="hold">
                                          <p:stCondLst>
                                            <p:cond delay="999"/>
                                          </p:stCondLst>
                                        </p:cTn>
                                        <p:tgtEl>
                                          <p:spTgt spid="172054"/>
                                        </p:tgtEl>
                                        <p:attrNameLst>
                                          <p:attrName>style.visibility</p:attrName>
                                        </p:attrNameLst>
                                      </p:cBhvr>
                                      <p:to>
                                        <p:strVal val="hidden"/>
                                      </p:to>
                                    </p:set>
                                  </p:childTnLst>
                                </p:cTn>
                              </p:par>
                            </p:childTnLst>
                          </p:cTn>
                        </p:par>
                      </p:childTnLst>
                    </p:cTn>
                  </p:par>
                </p:childTnLst>
              </p:cTn>
              <p:nextCondLst>
                <p:cond evt="onClick" delay="0">
                  <p:tgtEl>
                    <p:spTgt spid="172054"/>
                  </p:tgtEl>
                </p:cond>
              </p:nextCondLst>
            </p:seq>
            <p:seq concurrent="1" nextAc="seek">
              <p:cTn id="24" restart="whenNotActive" fill="hold" evtFilter="cancelBubble" nodeType="interactiveSeq">
                <p:stCondLst>
                  <p:cond evt="onClick" delay="0">
                    <p:tgtEl>
                      <p:spTgt spid="172055"/>
                    </p:tgtEl>
                  </p:cond>
                </p:stCondLst>
                <p:endSync evt="end" delay="0">
                  <p:rtn val="all"/>
                </p:endSync>
                <p:childTnLst>
                  <p:par>
                    <p:cTn id="25" fill="hold">
                      <p:stCondLst>
                        <p:cond delay="0"/>
                      </p:stCondLst>
                      <p:childTnLst>
                        <p:par>
                          <p:cTn id="26" fill="hold">
                            <p:stCondLst>
                              <p:cond delay="0"/>
                            </p:stCondLst>
                            <p:childTnLst>
                              <p:par>
                                <p:cTn id="27" presetID="17" presetClass="exit" presetSubtype="10" fill="hold" grpId="0" nodeType="clickEffect">
                                  <p:stCondLst>
                                    <p:cond delay="0"/>
                                  </p:stCondLst>
                                  <p:childTnLst>
                                    <p:anim calcmode="lin" valueType="num">
                                      <p:cBhvr>
                                        <p:cTn id="28" dur="500"/>
                                        <p:tgtEl>
                                          <p:spTgt spid="172055"/>
                                        </p:tgtEl>
                                        <p:attrNameLst>
                                          <p:attrName>ppt_w</p:attrName>
                                        </p:attrNameLst>
                                      </p:cBhvr>
                                      <p:tavLst>
                                        <p:tav tm="0">
                                          <p:val>
                                            <p:strVal val="ppt_w"/>
                                          </p:val>
                                        </p:tav>
                                        <p:tav tm="100000">
                                          <p:val>
                                            <p:fltVal val="0"/>
                                          </p:val>
                                        </p:tav>
                                      </p:tavLst>
                                    </p:anim>
                                    <p:anim calcmode="lin" valueType="num">
                                      <p:cBhvr>
                                        <p:cTn id="29" dur="500"/>
                                        <p:tgtEl>
                                          <p:spTgt spid="172055"/>
                                        </p:tgtEl>
                                        <p:attrNameLst>
                                          <p:attrName>ppt_h</p:attrName>
                                        </p:attrNameLst>
                                      </p:cBhvr>
                                      <p:tavLst>
                                        <p:tav tm="0">
                                          <p:val>
                                            <p:strVal val="ppt_h"/>
                                          </p:val>
                                        </p:tav>
                                        <p:tav tm="100000">
                                          <p:val>
                                            <p:strVal val="ppt_h"/>
                                          </p:val>
                                        </p:tav>
                                      </p:tavLst>
                                    </p:anim>
                                    <p:set>
                                      <p:cBhvr>
                                        <p:cTn id="30" dur="1" fill="hold">
                                          <p:stCondLst>
                                            <p:cond delay="499"/>
                                          </p:stCondLst>
                                        </p:cTn>
                                        <p:tgtEl>
                                          <p:spTgt spid="172055"/>
                                        </p:tgtEl>
                                        <p:attrNameLst>
                                          <p:attrName>style.visibility</p:attrName>
                                        </p:attrNameLst>
                                      </p:cBhvr>
                                      <p:to>
                                        <p:strVal val="hidden"/>
                                      </p:to>
                                    </p:set>
                                  </p:childTnLst>
                                </p:cTn>
                              </p:par>
                            </p:childTnLst>
                          </p:cTn>
                        </p:par>
                      </p:childTnLst>
                    </p:cTn>
                  </p:par>
                </p:childTnLst>
              </p:cTn>
              <p:nextCondLst>
                <p:cond evt="onClick" delay="0">
                  <p:tgtEl>
                    <p:spTgt spid="172055"/>
                  </p:tgtEl>
                </p:cond>
              </p:nextCondLst>
            </p:seq>
            <p:seq concurrent="1" nextAc="seek">
              <p:cTn id="31" restart="whenNotActive" fill="hold" evtFilter="cancelBubble" nodeType="interactiveSeq">
                <p:stCondLst>
                  <p:cond evt="onClick" delay="0">
                    <p:tgtEl>
                      <p:spTgt spid="172056"/>
                    </p:tgtEl>
                  </p:cond>
                </p:stCondLst>
                <p:endSync evt="end" delay="0">
                  <p:rtn val="all"/>
                </p:endSync>
                <p:childTnLst>
                  <p:par>
                    <p:cTn id="32" fill="hold">
                      <p:stCondLst>
                        <p:cond delay="0"/>
                      </p:stCondLst>
                      <p:childTnLst>
                        <p:par>
                          <p:cTn id="33" fill="hold">
                            <p:stCondLst>
                              <p:cond delay="0"/>
                            </p:stCondLst>
                            <p:childTnLst>
                              <p:par>
                                <p:cTn id="34" presetID="37" presetClass="exit" presetSubtype="0" fill="hold" grpId="0" nodeType="clickEffect">
                                  <p:stCondLst>
                                    <p:cond delay="0"/>
                                  </p:stCondLst>
                                  <p:childTnLst>
                                    <p:animEffect transition="out" filter="fade">
                                      <p:cBhvr>
                                        <p:cTn id="35" dur="1000"/>
                                        <p:tgtEl>
                                          <p:spTgt spid="172056"/>
                                        </p:tgtEl>
                                      </p:cBhvr>
                                    </p:animEffect>
                                    <p:anim calcmode="lin" valueType="num">
                                      <p:cBhvr>
                                        <p:cTn id="36" dur="1000"/>
                                        <p:tgtEl>
                                          <p:spTgt spid="172056"/>
                                        </p:tgtEl>
                                        <p:attrNameLst>
                                          <p:attrName>ppt_x</p:attrName>
                                        </p:attrNameLst>
                                      </p:cBhvr>
                                      <p:tavLst>
                                        <p:tav tm="0">
                                          <p:val>
                                            <p:strVal val="ppt_x"/>
                                          </p:val>
                                        </p:tav>
                                        <p:tav tm="100000">
                                          <p:val>
                                            <p:strVal val="ppt_x"/>
                                          </p:val>
                                        </p:tav>
                                      </p:tavLst>
                                    </p:anim>
                                    <p:anim calcmode="lin" valueType="num">
                                      <p:cBhvr>
                                        <p:cTn id="37" dur="100" decel="100000"/>
                                        <p:tgtEl>
                                          <p:spTgt spid="172056"/>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172056"/>
                                        </p:tgtEl>
                                        <p:attrNameLst>
                                          <p:attrName>ppt_y</p:attrName>
                                        </p:attrNameLst>
                                      </p:cBhvr>
                                      <p:tavLst>
                                        <p:tav tm="0">
                                          <p:val>
                                            <p:strVal val="ppt_y"/>
                                          </p:val>
                                        </p:tav>
                                        <p:tav tm="100000">
                                          <p:val>
                                            <p:strVal val="ppt_y+1"/>
                                          </p:val>
                                        </p:tav>
                                      </p:tavLst>
                                    </p:anim>
                                    <p:set>
                                      <p:cBhvr>
                                        <p:cTn id="39" dur="1" fill="hold">
                                          <p:stCondLst>
                                            <p:cond delay="999"/>
                                          </p:stCondLst>
                                        </p:cTn>
                                        <p:tgtEl>
                                          <p:spTgt spid="172056"/>
                                        </p:tgtEl>
                                        <p:attrNameLst>
                                          <p:attrName>style.visibility</p:attrName>
                                        </p:attrNameLst>
                                      </p:cBhvr>
                                      <p:to>
                                        <p:strVal val="hidden"/>
                                      </p:to>
                                    </p:set>
                                  </p:childTnLst>
                                </p:cTn>
                              </p:par>
                            </p:childTnLst>
                          </p:cTn>
                        </p:par>
                      </p:childTnLst>
                    </p:cTn>
                  </p:par>
                </p:childTnLst>
              </p:cTn>
              <p:nextCondLst>
                <p:cond evt="onClick" delay="0">
                  <p:tgtEl>
                    <p:spTgt spid="172056"/>
                  </p:tgtEl>
                </p:cond>
              </p:nextCondLst>
            </p:seq>
            <p:seq concurrent="1" nextAc="seek">
              <p:cTn id="40" restart="whenNotActive" fill="hold" evtFilter="cancelBubble" nodeType="interactiveSeq">
                <p:stCondLst>
                  <p:cond evt="onClick" delay="0">
                    <p:tgtEl>
                      <p:spTgt spid="172057"/>
                    </p:tgtEl>
                  </p:cond>
                </p:stCondLst>
                <p:endSync evt="end" delay="0">
                  <p:rtn val="all"/>
                </p:endSync>
                <p:childTnLst>
                  <p:par>
                    <p:cTn id="41" fill="hold">
                      <p:stCondLst>
                        <p:cond delay="0"/>
                      </p:stCondLst>
                      <p:childTnLst>
                        <p:par>
                          <p:cTn id="42" fill="hold">
                            <p:stCondLst>
                              <p:cond delay="0"/>
                            </p:stCondLst>
                            <p:childTnLst>
                              <p:par>
                                <p:cTn id="43" presetID="26" presetClass="exit" presetSubtype="0" fill="hold" grpId="0" nodeType="clickEffect">
                                  <p:stCondLst>
                                    <p:cond delay="0"/>
                                  </p:stCondLst>
                                  <p:childTnLst>
                                    <p:animEffect transition="out" filter="wipe(down)">
                                      <p:cBhvr>
                                        <p:cTn id="44" dur="180" accel="50000">
                                          <p:stCondLst>
                                            <p:cond delay="1820"/>
                                          </p:stCondLst>
                                        </p:cTn>
                                        <p:tgtEl>
                                          <p:spTgt spid="172057"/>
                                        </p:tgtEl>
                                      </p:cBhvr>
                                    </p:animEffect>
                                    <p:anim calcmode="lin" valueType="num">
                                      <p:cBhvr>
                                        <p:cTn id="45" dur="1822" tmFilter="0,0; 0.14,0.31; 0.43,0.73; 0.71,0.91; 1.0,1.0">
                                          <p:stCondLst>
                                            <p:cond delay="0"/>
                                          </p:stCondLst>
                                        </p:cTn>
                                        <p:tgtEl>
                                          <p:spTgt spid="172057"/>
                                        </p:tgtEl>
                                        <p:attrNameLst>
                                          <p:attrName>ppt_x</p:attrName>
                                        </p:attrNameLst>
                                      </p:cBhvr>
                                      <p:tavLst>
                                        <p:tav tm="0">
                                          <p:val>
                                            <p:strVal val="ppt_x"/>
                                          </p:val>
                                        </p:tav>
                                        <p:tav tm="100000">
                                          <p:val>
                                            <p:strVal val="#ppt_x+0.25"/>
                                          </p:val>
                                        </p:tav>
                                      </p:tavLst>
                                    </p:anim>
                                    <p:anim calcmode="lin" valueType="num">
                                      <p:cBhvr>
                                        <p:cTn id="46" dur="178">
                                          <p:stCondLst>
                                            <p:cond delay="1822"/>
                                          </p:stCondLst>
                                        </p:cTn>
                                        <p:tgtEl>
                                          <p:spTgt spid="172057"/>
                                        </p:tgtEl>
                                        <p:attrNameLst>
                                          <p:attrName>ppt_x</p:attrName>
                                        </p:attrNameLst>
                                      </p:cBhvr>
                                      <p:tavLst>
                                        <p:tav tm="0">
                                          <p:val>
                                            <p:strVal val="ppt_x"/>
                                          </p:val>
                                        </p:tav>
                                        <p:tav tm="100000">
                                          <p:val>
                                            <p:strVal val="ppt_x"/>
                                          </p:val>
                                        </p:tav>
                                      </p:tavLst>
                                    </p:anim>
                                    <p:anim calcmode="lin" valueType="num">
                                      <p:cBhvr>
                                        <p:cTn id="47" dur="664" tmFilter="0.0,0.0;0.25,0.07;0.50,0.2;0.75,0.467;1.0,1.0">
                                          <p:stCondLst>
                                            <p:cond delay="0"/>
                                          </p:stCondLst>
                                        </p:cTn>
                                        <p:tgtEl>
                                          <p:spTgt spid="17205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8" dur="664" tmFilter="0, 0; 0.125,0.2665; 0.25,0.4; 0.375,0.465; 0.5,0.5;  0.625,0.535; 0.75,0.6; 0.875,0.7335; 1,1">
                                          <p:stCondLst>
                                            <p:cond delay="664"/>
                                          </p:stCondLst>
                                        </p:cTn>
                                        <p:tgtEl>
                                          <p:spTgt spid="17205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9" dur="332" tmFilter="0, 0; 0.125,0.2665; 0.25,0.4; 0.375,0.465; 0.5,0.5;  0.625,0.535; 0.75,0.6; 0.875,0.7335; 1,1">
                                          <p:stCondLst>
                                            <p:cond delay="1324"/>
                                          </p:stCondLst>
                                        </p:cTn>
                                        <p:tgtEl>
                                          <p:spTgt spid="17205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0" dur="164" tmFilter="0, 0; 0.125,0.2665; 0.25,0.4; 0.375,0.465; 0.5,0.5;  0.625,0.535; 0.75,0.6; 0.875,0.7335; 1,1">
                                          <p:stCondLst>
                                            <p:cond delay="1656"/>
                                          </p:stCondLst>
                                        </p:cTn>
                                        <p:tgtEl>
                                          <p:spTgt spid="17205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1" dur="180" accel="50000">
                                          <p:stCondLst>
                                            <p:cond delay="1820"/>
                                          </p:stCondLst>
                                        </p:cTn>
                                        <p:tgtEl>
                                          <p:spTgt spid="172057"/>
                                        </p:tgtEl>
                                        <p:attrNameLst>
                                          <p:attrName>ppt_y</p:attrName>
                                        </p:attrNameLst>
                                      </p:cBhvr>
                                      <p:tavLst>
                                        <p:tav tm="0">
                                          <p:val>
                                            <p:strVal val="ppt_y"/>
                                          </p:val>
                                        </p:tav>
                                        <p:tav tm="100000">
                                          <p:val>
                                            <p:strVal val="ppt_y+ppt_h"/>
                                          </p:val>
                                        </p:tav>
                                      </p:tavLst>
                                    </p:anim>
                                    <p:animScale>
                                      <p:cBhvr>
                                        <p:cTn id="52" dur="26">
                                          <p:stCondLst>
                                            <p:cond delay="620"/>
                                          </p:stCondLst>
                                        </p:cTn>
                                        <p:tgtEl>
                                          <p:spTgt spid="172057"/>
                                        </p:tgtEl>
                                      </p:cBhvr>
                                      <p:to x="100000" y="60000"/>
                                    </p:animScale>
                                    <p:animScale>
                                      <p:cBhvr>
                                        <p:cTn id="53" dur="166" decel="50000">
                                          <p:stCondLst>
                                            <p:cond delay="646"/>
                                          </p:stCondLst>
                                        </p:cTn>
                                        <p:tgtEl>
                                          <p:spTgt spid="172057"/>
                                        </p:tgtEl>
                                      </p:cBhvr>
                                      <p:to x="100000" y="100000"/>
                                    </p:animScale>
                                    <p:animScale>
                                      <p:cBhvr>
                                        <p:cTn id="54" dur="26">
                                          <p:stCondLst>
                                            <p:cond delay="1312"/>
                                          </p:stCondLst>
                                        </p:cTn>
                                        <p:tgtEl>
                                          <p:spTgt spid="172057"/>
                                        </p:tgtEl>
                                      </p:cBhvr>
                                      <p:to x="100000" y="80000"/>
                                    </p:animScale>
                                    <p:animScale>
                                      <p:cBhvr>
                                        <p:cTn id="55" dur="166" decel="50000">
                                          <p:stCondLst>
                                            <p:cond delay="1338"/>
                                          </p:stCondLst>
                                        </p:cTn>
                                        <p:tgtEl>
                                          <p:spTgt spid="172057"/>
                                        </p:tgtEl>
                                      </p:cBhvr>
                                      <p:to x="100000" y="100000"/>
                                    </p:animScale>
                                    <p:animScale>
                                      <p:cBhvr>
                                        <p:cTn id="56" dur="26">
                                          <p:stCondLst>
                                            <p:cond delay="1642"/>
                                          </p:stCondLst>
                                        </p:cTn>
                                        <p:tgtEl>
                                          <p:spTgt spid="172057"/>
                                        </p:tgtEl>
                                      </p:cBhvr>
                                      <p:to x="100000" y="90000"/>
                                    </p:animScale>
                                    <p:animScale>
                                      <p:cBhvr>
                                        <p:cTn id="57" dur="166" decel="50000">
                                          <p:stCondLst>
                                            <p:cond delay="1668"/>
                                          </p:stCondLst>
                                        </p:cTn>
                                        <p:tgtEl>
                                          <p:spTgt spid="172057"/>
                                        </p:tgtEl>
                                      </p:cBhvr>
                                      <p:to x="100000" y="100000"/>
                                    </p:animScale>
                                    <p:animScale>
                                      <p:cBhvr>
                                        <p:cTn id="58" dur="26">
                                          <p:stCondLst>
                                            <p:cond delay="1808"/>
                                          </p:stCondLst>
                                        </p:cTn>
                                        <p:tgtEl>
                                          <p:spTgt spid="172057"/>
                                        </p:tgtEl>
                                      </p:cBhvr>
                                      <p:to x="100000" y="95000"/>
                                    </p:animScale>
                                    <p:animScale>
                                      <p:cBhvr>
                                        <p:cTn id="59" dur="166" decel="50000">
                                          <p:stCondLst>
                                            <p:cond delay="1834"/>
                                          </p:stCondLst>
                                        </p:cTn>
                                        <p:tgtEl>
                                          <p:spTgt spid="172057"/>
                                        </p:tgtEl>
                                      </p:cBhvr>
                                      <p:to x="100000" y="100000"/>
                                    </p:animScale>
                                    <p:set>
                                      <p:cBhvr>
                                        <p:cTn id="60" dur="1" fill="hold">
                                          <p:stCondLst>
                                            <p:cond delay="1999"/>
                                          </p:stCondLst>
                                        </p:cTn>
                                        <p:tgtEl>
                                          <p:spTgt spid="172057"/>
                                        </p:tgtEl>
                                        <p:attrNameLst>
                                          <p:attrName>style.visibility</p:attrName>
                                        </p:attrNameLst>
                                      </p:cBhvr>
                                      <p:to>
                                        <p:strVal val="hidden"/>
                                      </p:to>
                                    </p:set>
                                  </p:childTnLst>
                                </p:cTn>
                              </p:par>
                            </p:childTnLst>
                          </p:cTn>
                        </p:par>
                      </p:childTnLst>
                    </p:cTn>
                  </p:par>
                </p:childTnLst>
              </p:cTn>
              <p:nextCondLst>
                <p:cond evt="onClick" delay="0">
                  <p:tgtEl>
                    <p:spTgt spid="172057"/>
                  </p:tgtEl>
                </p:cond>
              </p:nextCondLst>
            </p:seq>
            <p:seq concurrent="1" nextAc="seek">
              <p:cTn id="61" restart="whenNotActive" fill="hold" evtFilter="cancelBubble" nodeType="interactiveSeq">
                <p:stCondLst>
                  <p:cond evt="onClick" delay="0">
                    <p:tgtEl>
                      <p:spTgt spid="172058"/>
                    </p:tgtEl>
                  </p:cond>
                </p:stCondLst>
                <p:endSync evt="end" delay="0">
                  <p:rtn val="all"/>
                </p:endSync>
                <p:childTnLst>
                  <p:par>
                    <p:cTn id="62" fill="hold">
                      <p:stCondLst>
                        <p:cond delay="0"/>
                      </p:stCondLst>
                      <p:childTnLst>
                        <p:par>
                          <p:cTn id="63" fill="hold">
                            <p:stCondLst>
                              <p:cond delay="0"/>
                            </p:stCondLst>
                            <p:childTnLst>
                              <p:par>
                                <p:cTn id="64" presetID="30" presetClass="exit" presetSubtype="0" fill="hold" grpId="0" nodeType="clickEffect">
                                  <p:stCondLst>
                                    <p:cond delay="0"/>
                                  </p:stCondLst>
                                  <p:childTnLst>
                                    <p:animEffect transition="out" filter="fade">
                                      <p:cBhvr>
                                        <p:cTn id="65" dur="800" accel="100000">
                                          <p:stCondLst>
                                            <p:cond delay="200"/>
                                          </p:stCondLst>
                                        </p:cTn>
                                        <p:tgtEl>
                                          <p:spTgt spid="172058"/>
                                        </p:tgtEl>
                                      </p:cBhvr>
                                    </p:animEffect>
                                    <p:anim calcmode="lin" valueType="num">
                                      <p:cBhvr>
                                        <p:cTn id="66" dur="800" accel="100000">
                                          <p:stCondLst>
                                            <p:cond delay="200"/>
                                          </p:stCondLst>
                                        </p:cTn>
                                        <p:tgtEl>
                                          <p:spTgt spid="172058"/>
                                        </p:tgtEl>
                                        <p:attrNameLst>
                                          <p:attrName>style.rotation</p:attrName>
                                        </p:attrNameLst>
                                      </p:cBhvr>
                                      <p:tavLst>
                                        <p:tav tm="0">
                                          <p:val>
                                            <p:fltVal val="0"/>
                                          </p:val>
                                        </p:tav>
                                        <p:tav tm="100000">
                                          <p:val>
                                            <p:fltVal val="-90"/>
                                          </p:val>
                                        </p:tav>
                                      </p:tavLst>
                                    </p:anim>
                                    <p:anim calcmode="lin" valueType="num">
                                      <p:cBhvr>
                                        <p:cTn id="67" dur="200" decel="100000"/>
                                        <p:tgtEl>
                                          <p:spTgt spid="172058"/>
                                        </p:tgtEl>
                                        <p:attrNameLst>
                                          <p:attrName>ppt_x</p:attrName>
                                        </p:attrNameLst>
                                      </p:cBhvr>
                                      <p:tavLst>
                                        <p:tav tm="0">
                                          <p:val>
                                            <p:strVal val="ppt_x"/>
                                          </p:val>
                                        </p:tav>
                                        <p:tav tm="100000">
                                          <p:val>
                                            <p:strVal val="ppt_x-0.05"/>
                                          </p:val>
                                        </p:tav>
                                      </p:tavLst>
                                    </p:anim>
                                    <p:anim calcmode="lin" valueType="num">
                                      <p:cBhvr>
                                        <p:cTn id="68" dur="200" decel="100000"/>
                                        <p:tgtEl>
                                          <p:spTgt spid="172058"/>
                                        </p:tgtEl>
                                        <p:attrNameLst>
                                          <p:attrName>ppt_y</p:attrName>
                                        </p:attrNameLst>
                                      </p:cBhvr>
                                      <p:tavLst>
                                        <p:tav tm="0">
                                          <p:val>
                                            <p:strVal val="ppt_y"/>
                                          </p:val>
                                        </p:tav>
                                        <p:tav tm="100000">
                                          <p:val>
                                            <p:strVal val="ppt_y+0.1"/>
                                          </p:val>
                                        </p:tav>
                                      </p:tavLst>
                                    </p:anim>
                                    <p:anim calcmode="lin" valueType="num">
                                      <p:cBhvr>
                                        <p:cTn id="69" dur="800" accel="100000">
                                          <p:stCondLst>
                                            <p:cond delay="200"/>
                                          </p:stCondLst>
                                        </p:cTn>
                                        <p:tgtEl>
                                          <p:spTgt spid="172058"/>
                                        </p:tgtEl>
                                        <p:attrNameLst>
                                          <p:attrName>ppt_x</p:attrName>
                                        </p:attrNameLst>
                                      </p:cBhvr>
                                      <p:tavLst>
                                        <p:tav tm="0">
                                          <p:val>
                                            <p:strVal val="ppt_x"/>
                                          </p:val>
                                        </p:tav>
                                        <p:tav tm="100000">
                                          <p:val>
                                            <p:strVal val="ppt_x+0.4+0.05"/>
                                          </p:val>
                                        </p:tav>
                                      </p:tavLst>
                                    </p:anim>
                                    <p:anim calcmode="lin" valueType="num">
                                      <p:cBhvr>
                                        <p:cTn id="70" dur="800" accel="100000">
                                          <p:stCondLst>
                                            <p:cond delay="200"/>
                                          </p:stCondLst>
                                        </p:cTn>
                                        <p:tgtEl>
                                          <p:spTgt spid="172058"/>
                                        </p:tgtEl>
                                        <p:attrNameLst>
                                          <p:attrName>ppt_y</p:attrName>
                                        </p:attrNameLst>
                                      </p:cBhvr>
                                      <p:tavLst>
                                        <p:tav tm="0">
                                          <p:val>
                                            <p:strVal val="ppt_y"/>
                                          </p:val>
                                        </p:tav>
                                        <p:tav tm="100000">
                                          <p:val>
                                            <p:strVal val="ppt_y-0.4-0.1"/>
                                          </p:val>
                                        </p:tav>
                                      </p:tavLst>
                                    </p:anim>
                                    <p:set>
                                      <p:cBhvr>
                                        <p:cTn id="71" dur="1" fill="hold">
                                          <p:stCondLst>
                                            <p:cond delay="999"/>
                                          </p:stCondLst>
                                        </p:cTn>
                                        <p:tgtEl>
                                          <p:spTgt spid="172058"/>
                                        </p:tgtEl>
                                        <p:attrNameLst>
                                          <p:attrName>style.visibility</p:attrName>
                                        </p:attrNameLst>
                                      </p:cBhvr>
                                      <p:to>
                                        <p:strVal val="hidden"/>
                                      </p:to>
                                    </p:set>
                                  </p:childTnLst>
                                </p:cTn>
                              </p:par>
                            </p:childTnLst>
                          </p:cTn>
                        </p:par>
                      </p:childTnLst>
                    </p:cTn>
                  </p:par>
                </p:childTnLst>
              </p:cTn>
              <p:nextCondLst>
                <p:cond evt="onClick" delay="0">
                  <p:tgtEl>
                    <p:spTgt spid="172058"/>
                  </p:tgtEl>
                </p:cond>
              </p:nextCondLst>
            </p:seq>
            <p:seq concurrent="1" nextAc="seek">
              <p:cTn id="72" restart="whenNotActive" fill="hold" evtFilter="cancelBubble" nodeType="interactiveSeq">
                <p:stCondLst>
                  <p:cond evt="onClick" delay="0">
                    <p:tgtEl>
                      <p:spTgt spid="172060"/>
                    </p:tgtEl>
                  </p:cond>
                </p:stCondLst>
                <p:endSync evt="end" delay="0">
                  <p:rtn val="all"/>
                </p:endSync>
                <p:childTnLst>
                  <p:par>
                    <p:cTn id="73" fill="hold">
                      <p:stCondLst>
                        <p:cond delay="0"/>
                      </p:stCondLst>
                      <p:childTnLst>
                        <p:par>
                          <p:cTn id="74" fill="hold">
                            <p:stCondLst>
                              <p:cond delay="0"/>
                            </p:stCondLst>
                            <p:childTnLst>
                              <p:par>
                                <p:cTn id="75" presetID="50" presetClass="exit" presetSubtype="0" accel="100000" fill="hold" grpId="0" nodeType="clickEffect">
                                  <p:stCondLst>
                                    <p:cond delay="0"/>
                                  </p:stCondLst>
                                  <p:childTnLst>
                                    <p:anim calcmode="lin" valueType="num">
                                      <p:cBhvr>
                                        <p:cTn id="76" dur="1000"/>
                                        <p:tgtEl>
                                          <p:spTgt spid="172060"/>
                                        </p:tgtEl>
                                        <p:attrNameLst>
                                          <p:attrName>ppt_w</p:attrName>
                                        </p:attrNameLst>
                                      </p:cBhvr>
                                      <p:tavLst>
                                        <p:tav tm="0">
                                          <p:val>
                                            <p:strVal val="ppt_w"/>
                                          </p:val>
                                        </p:tav>
                                        <p:tav tm="100000">
                                          <p:val>
                                            <p:strVal val="ppt_w+.3"/>
                                          </p:val>
                                        </p:tav>
                                      </p:tavLst>
                                    </p:anim>
                                    <p:anim calcmode="lin" valueType="num">
                                      <p:cBhvr>
                                        <p:cTn id="77" dur="1000"/>
                                        <p:tgtEl>
                                          <p:spTgt spid="172060"/>
                                        </p:tgtEl>
                                        <p:attrNameLst>
                                          <p:attrName>ppt_h</p:attrName>
                                        </p:attrNameLst>
                                      </p:cBhvr>
                                      <p:tavLst>
                                        <p:tav tm="0">
                                          <p:val>
                                            <p:strVal val="ppt_h"/>
                                          </p:val>
                                        </p:tav>
                                        <p:tav tm="100000">
                                          <p:val>
                                            <p:strVal val="ppt_h"/>
                                          </p:val>
                                        </p:tav>
                                      </p:tavLst>
                                    </p:anim>
                                    <p:animEffect transition="out" filter="fade">
                                      <p:cBhvr>
                                        <p:cTn id="78" dur="1000"/>
                                        <p:tgtEl>
                                          <p:spTgt spid="172060"/>
                                        </p:tgtEl>
                                      </p:cBhvr>
                                    </p:animEffect>
                                    <p:set>
                                      <p:cBhvr>
                                        <p:cTn id="79" dur="1" fill="hold">
                                          <p:stCondLst>
                                            <p:cond delay="999"/>
                                          </p:stCondLst>
                                        </p:cTn>
                                        <p:tgtEl>
                                          <p:spTgt spid="172060"/>
                                        </p:tgtEl>
                                        <p:attrNameLst>
                                          <p:attrName>style.visibility</p:attrName>
                                        </p:attrNameLst>
                                      </p:cBhvr>
                                      <p:to>
                                        <p:strVal val="hidden"/>
                                      </p:to>
                                    </p:set>
                                  </p:childTnLst>
                                </p:cTn>
                              </p:par>
                            </p:childTnLst>
                          </p:cTn>
                        </p:par>
                      </p:childTnLst>
                    </p:cTn>
                  </p:par>
                </p:childTnLst>
              </p:cTn>
              <p:nextCondLst>
                <p:cond evt="onClick" delay="0">
                  <p:tgtEl>
                    <p:spTgt spid="172060"/>
                  </p:tgtEl>
                </p:cond>
              </p:nextCondLst>
            </p:seq>
            <p:seq concurrent="1" nextAc="seek">
              <p:cTn id="80" restart="whenNotActive" fill="hold" evtFilter="cancelBubble" nodeType="interactiveSeq">
                <p:stCondLst>
                  <p:cond evt="onClick" delay="0">
                    <p:tgtEl>
                      <p:spTgt spid="172061"/>
                    </p:tgtEl>
                  </p:cond>
                </p:stCondLst>
                <p:endSync evt="end" delay="0">
                  <p:rtn val="all"/>
                </p:endSync>
                <p:childTnLst>
                  <p:par>
                    <p:cTn id="81" fill="hold">
                      <p:stCondLst>
                        <p:cond delay="0"/>
                      </p:stCondLst>
                      <p:childTnLst>
                        <p:par>
                          <p:cTn id="82" fill="hold">
                            <p:stCondLst>
                              <p:cond delay="0"/>
                            </p:stCondLst>
                            <p:childTnLst>
                              <p:par>
                                <p:cTn id="83" presetID="5" presetClass="exit" presetSubtype="10" fill="hold" grpId="0" nodeType="clickEffect">
                                  <p:stCondLst>
                                    <p:cond delay="0"/>
                                  </p:stCondLst>
                                  <p:childTnLst>
                                    <p:animEffect transition="out" filter="checkerboard(across)">
                                      <p:cBhvr>
                                        <p:cTn id="84" dur="500"/>
                                        <p:tgtEl>
                                          <p:spTgt spid="172061"/>
                                        </p:tgtEl>
                                      </p:cBhvr>
                                    </p:animEffect>
                                    <p:set>
                                      <p:cBhvr>
                                        <p:cTn id="85" dur="1" fill="hold">
                                          <p:stCondLst>
                                            <p:cond delay="499"/>
                                          </p:stCondLst>
                                        </p:cTn>
                                        <p:tgtEl>
                                          <p:spTgt spid="172061"/>
                                        </p:tgtEl>
                                        <p:attrNameLst>
                                          <p:attrName>style.visibility</p:attrName>
                                        </p:attrNameLst>
                                      </p:cBhvr>
                                      <p:to>
                                        <p:strVal val="hidden"/>
                                      </p:to>
                                    </p:set>
                                  </p:childTnLst>
                                </p:cTn>
                              </p:par>
                            </p:childTnLst>
                          </p:cTn>
                        </p:par>
                      </p:childTnLst>
                    </p:cTn>
                  </p:par>
                </p:childTnLst>
              </p:cTn>
              <p:nextCondLst>
                <p:cond evt="onClick" delay="0">
                  <p:tgtEl>
                    <p:spTgt spid="172061"/>
                  </p:tgtEl>
                </p:cond>
              </p:nextCondLst>
            </p:seq>
            <p:seq concurrent="1" nextAc="seek">
              <p:cTn id="86" restart="whenNotActive" fill="hold" evtFilter="cancelBubble" nodeType="interactiveSeq">
                <p:stCondLst>
                  <p:cond evt="onClick" delay="0">
                    <p:tgtEl>
                      <p:spTgt spid="172059"/>
                    </p:tgtEl>
                  </p:cond>
                </p:stCondLst>
                <p:endSync evt="end" delay="0">
                  <p:rtn val="all"/>
                </p:endSync>
                <p:childTnLst>
                  <p:par>
                    <p:cTn id="87" fill="hold">
                      <p:stCondLst>
                        <p:cond delay="0"/>
                      </p:stCondLst>
                      <p:childTnLst>
                        <p:par>
                          <p:cTn id="88" fill="hold">
                            <p:stCondLst>
                              <p:cond delay="0"/>
                            </p:stCondLst>
                            <p:childTnLst>
                              <p:par>
                                <p:cTn id="89" presetID="25" presetClass="exit" presetSubtype="0" fill="hold" grpId="0" nodeType="clickEffect">
                                  <p:stCondLst>
                                    <p:cond delay="0"/>
                                  </p:stCondLst>
                                  <p:childTnLst>
                                    <p:animEffect transition="out" filter="fade">
                                      <p:cBhvr>
                                        <p:cTn id="90" dur="1000" accel="50000">
                                          <p:stCondLst>
                                            <p:cond delay="0"/>
                                          </p:stCondLst>
                                        </p:cTn>
                                        <p:tgtEl>
                                          <p:spTgt spid="172059"/>
                                        </p:tgtEl>
                                      </p:cBhvr>
                                    </p:animEffect>
                                    <p:anim calcmode="lin" valueType="num">
                                      <p:cBhvr>
                                        <p:cTn id="91" dur="500" accel="50000">
                                          <p:stCondLst>
                                            <p:cond delay="0"/>
                                          </p:stCondLst>
                                        </p:cTn>
                                        <p:tgtEl>
                                          <p:spTgt spid="172059"/>
                                        </p:tgtEl>
                                        <p:attrNameLst>
                                          <p:attrName>ppt_y</p:attrName>
                                        </p:attrNameLst>
                                      </p:cBhvr>
                                      <p:tavLst>
                                        <p:tav tm="0">
                                          <p:val>
                                            <p:strVal val="ppt_y"/>
                                          </p:val>
                                        </p:tav>
                                        <p:tav tm="100000">
                                          <p:val>
                                            <p:strVal val="ppt_y+.1"/>
                                          </p:val>
                                        </p:tav>
                                      </p:tavLst>
                                    </p:anim>
                                    <p:anim calcmode="lin" valueType="num">
                                      <p:cBhvr>
                                        <p:cTn id="92" dur="500" decel="50000">
                                          <p:stCondLst>
                                            <p:cond delay="500"/>
                                          </p:stCondLst>
                                        </p:cTn>
                                        <p:tgtEl>
                                          <p:spTgt spid="172059"/>
                                        </p:tgtEl>
                                        <p:attrNameLst>
                                          <p:attrName>ppt_y</p:attrName>
                                        </p:attrNameLst>
                                      </p:cBhvr>
                                      <p:tavLst>
                                        <p:tav tm="0">
                                          <p:val>
                                            <p:strVal val="ppt_y"/>
                                          </p:val>
                                        </p:tav>
                                        <p:tav tm="100000">
                                          <p:val>
                                            <p:strVal val="ppt_y-.1"/>
                                          </p:val>
                                        </p:tav>
                                      </p:tavLst>
                                    </p:anim>
                                    <p:anim calcmode="lin" valueType="num">
                                      <p:cBhvr>
                                        <p:cTn id="93" dur="500" accel="50000">
                                          <p:stCondLst>
                                            <p:cond delay="500"/>
                                          </p:stCondLst>
                                        </p:cTn>
                                        <p:tgtEl>
                                          <p:spTgt spid="172059"/>
                                        </p:tgtEl>
                                        <p:attrNameLst>
                                          <p:attrName>ppt_x</p:attrName>
                                        </p:attrNameLst>
                                      </p:cBhvr>
                                      <p:tavLst>
                                        <p:tav tm="0">
                                          <p:val>
                                            <p:strVal val="ppt_x"/>
                                          </p:val>
                                        </p:tav>
                                        <p:tav tm="100000">
                                          <p:val>
                                            <p:strVal val="ppt_x+.4"/>
                                          </p:val>
                                        </p:tav>
                                      </p:tavLst>
                                    </p:anim>
                                    <p:anim calcmode="lin" valueType="num">
                                      <p:cBhvr>
                                        <p:cTn id="94" dur="1000"/>
                                        <p:tgtEl>
                                          <p:spTgt spid="172059"/>
                                        </p:tgtEl>
                                        <p:attrNameLst>
                                          <p:attrName>ppt_h</p:attrName>
                                        </p:attrNameLst>
                                      </p:cBhvr>
                                      <p:tavLst>
                                        <p:tav tm="0">
                                          <p:val>
                                            <p:strVal val="ppt_h"/>
                                          </p:val>
                                        </p:tav>
                                        <p:tav tm="100000">
                                          <p:val>
                                            <p:strVal val="ppt_h"/>
                                          </p:val>
                                        </p:tav>
                                      </p:tavLst>
                                    </p:anim>
                                    <p:anim calcmode="lin" valueType="num">
                                      <p:cBhvr>
                                        <p:cTn id="95" dur="500" accel="50000">
                                          <p:stCondLst>
                                            <p:cond delay="0"/>
                                          </p:stCondLst>
                                        </p:cTn>
                                        <p:tgtEl>
                                          <p:spTgt spid="172059"/>
                                        </p:tgtEl>
                                        <p:attrNameLst>
                                          <p:attrName>ppt_w</p:attrName>
                                        </p:attrNameLst>
                                      </p:cBhvr>
                                      <p:tavLst>
                                        <p:tav tm="0">
                                          <p:val>
                                            <p:strVal val="ppt_w"/>
                                          </p:val>
                                        </p:tav>
                                        <p:tav tm="100000">
                                          <p:val>
                                            <p:strVal val="ppt_w*.05"/>
                                          </p:val>
                                        </p:tav>
                                      </p:tavLst>
                                    </p:anim>
                                    <p:anim calcmode="lin" valueType="num">
                                      <p:cBhvr>
                                        <p:cTn id="96" dur="500" decel="50000">
                                          <p:stCondLst>
                                            <p:cond delay="500"/>
                                          </p:stCondLst>
                                        </p:cTn>
                                        <p:tgtEl>
                                          <p:spTgt spid="172059"/>
                                        </p:tgtEl>
                                        <p:attrNameLst>
                                          <p:attrName>ppt_w</p:attrName>
                                        </p:attrNameLst>
                                      </p:cBhvr>
                                      <p:tavLst>
                                        <p:tav tm="0">
                                          <p:val>
                                            <p:strVal val="ppt_w"/>
                                          </p:val>
                                        </p:tav>
                                        <p:tav tm="100000">
                                          <p:val>
                                            <p:strVal val="ppt_w/.05"/>
                                          </p:val>
                                        </p:tav>
                                      </p:tavLst>
                                    </p:anim>
                                    <p:anim calcmode="lin" valueType="num">
                                      <p:cBhvr>
                                        <p:cTn id="97" dur="500" accel="50000">
                                          <p:stCondLst>
                                            <p:cond delay="500"/>
                                          </p:stCondLst>
                                        </p:cTn>
                                        <p:tgtEl>
                                          <p:spTgt spid="172059"/>
                                        </p:tgtEl>
                                        <p:attrNameLst>
                                          <p:attrName>style.rotation</p:attrName>
                                        </p:attrNameLst>
                                      </p:cBhvr>
                                      <p:tavLst>
                                        <p:tav tm="0">
                                          <p:val>
                                            <p:fltVal val="0"/>
                                          </p:val>
                                        </p:tav>
                                        <p:tav tm="100000">
                                          <p:val>
                                            <p:fltVal val="-90"/>
                                          </p:val>
                                        </p:tav>
                                      </p:tavLst>
                                    </p:anim>
                                    <p:set>
                                      <p:cBhvr>
                                        <p:cTn id="98" dur="1" fill="hold">
                                          <p:stCondLst>
                                            <p:cond delay="999"/>
                                          </p:stCondLst>
                                        </p:cTn>
                                        <p:tgtEl>
                                          <p:spTgt spid="172059"/>
                                        </p:tgtEl>
                                        <p:attrNameLst>
                                          <p:attrName>style.visibility</p:attrName>
                                        </p:attrNameLst>
                                      </p:cBhvr>
                                      <p:to>
                                        <p:strVal val="hidden"/>
                                      </p:to>
                                    </p:set>
                                  </p:childTnLst>
                                </p:cTn>
                              </p:par>
                            </p:childTnLst>
                          </p:cTn>
                        </p:par>
                      </p:childTnLst>
                    </p:cTn>
                  </p:par>
                </p:childTnLst>
              </p:cTn>
              <p:nextCondLst>
                <p:cond evt="onClick" delay="0">
                  <p:tgtEl>
                    <p:spTgt spid="172059"/>
                  </p:tgtEl>
                </p:cond>
              </p:nextCondLst>
            </p:seq>
          </p:childTnLst>
        </p:cTn>
      </p:par>
    </p:tnLst>
    <p:bldLst>
      <p:bldP spid="172034" grpId="0" animBg="1"/>
      <p:bldP spid="172053" grpId="0" animBg="1"/>
      <p:bldP spid="172054" grpId="0" animBg="1"/>
      <p:bldP spid="172055" grpId="0" animBg="1"/>
      <p:bldP spid="172056" grpId="0" animBg="1"/>
      <p:bldP spid="172057" grpId="0" animBg="1"/>
      <p:bldP spid="172058" grpId="0" animBg="1"/>
      <p:bldP spid="172059" grpId="0" animBg="1"/>
      <p:bldP spid="172060" grpId="0" animBg="1"/>
      <p:bldP spid="1720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5143501"/>
            <a:ext cx="9144000" cy="277813"/>
          </a:xfrm>
          <a:prstGeom prst="rect">
            <a:avLst/>
          </a:prstGeom>
          <a:noFill/>
        </p:spPr>
      </p:pic>
      <p:graphicFrame>
        <p:nvGraphicFramePr>
          <p:cNvPr id="173064" name="Object 8"/>
          <p:cNvGraphicFramePr>
            <a:graphicFrameLocks noGrp="1" noChangeAspect="1"/>
          </p:cNvGraphicFramePr>
          <p:nvPr>
            <p:ph/>
          </p:nvPr>
        </p:nvGraphicFramePr>
        <p:xfrm>
          <a:off x="1" y="1"/>
          <a:ext cx="1277938" cy="1062302"/>
        </p:xfrm>
        <a:graphic>
          <a:graphicData uri="http://schemas.openxmlformats.org/presentationml/2006/ole">
            <mc:AlternateContent xmlns:mc="http://schemas.openxmlformats.org/markup-compatibility/2006">
              <mc:Choice xmlns:v="urn:schemas-microsoft-com:vml" Requires="v">
                <p:oleObj spid="_x0000_s9219" name="Clip" r:id="rId5" imgW="1278360" imgH="1274040" progId="">
                  <p:embed/>
                </p:oleObj>
              </mc:Choice>
              <mc:Fallback>
                <p:oleObj name="Clip" r:id="rId5" imgW="1278360" imgH="1274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277938" cy="10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3065" name="Picture 9" descr="FSTV116"/>
          <p:cNvPicPr>
            <a:picLocks noChangeAspect="1" noChangeArrowheads="1"/>
          </p:cNvPicPr>
          <p:nvPr/>
        </p:nvPicPr>
        <p:blipFill>
          <a:blip r:embed="rId7"/>
          <a:srcRect/>
          <a:stretch>
            <a:fillRect/>
          </a:stretch>
        </p:blipFill>
        <p:spPr bwMode="auto">
          <a:xfrm rot="5400000">
            <a:off x="7411642" y="-69452"/>
            <a:ext cx="1662907" cy="1801812"/>
          </a:xfrm>
          <a:prstGeom prst="rect">
            <a:avLst/>
          </a:prstGeom>
          <a:noFill/>
        </p:spPr>
      </p:pic>
      <p:sp>
        <p:nvSpPr>
          <p:cNvPr id="173066" name="AutoShape 10">
            <a:hlinkClick r:id="rId8" action="ppaction://hlinksldjump" highlightClick="1"/>
          </p:cNvPr>
          <p:cNvSpPr>
            <a:spLocks noChangeArrowheads="1"/>
          </p:cNvSpPr>
          <p:nvPr/>
        </p:nvSpPr>
        <p:spPr bwMode="auto">
          <a:xfrm>
            <a:off x="0" y="5270500"/>
            <a:ext cx="457200" cy="4445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500066" y="1569687"/>
            <a:ext cx="8858280" cy="762838"/>
          </a:xfrm>
          <a:prstGeom prst="rect">
            <a:avLst/>
          </a:prstGeom>
        </p:spPr>
        <p:txBody>
          <a:bodyPr wrap="square" lIns="84900" tIns="42450" rIns="84900" bIns="42450">
            <a:spAutoFit/>
          </a:bodyPr>
          <a:lstStyle/>
          <a:p>
            <a:r>
              <a:rPr lang="en-US" sz="4400" smtClean="0">
                <a:latin typeface="Times New Roman" pitchFamily="18" charset="0"/>
                <a:cs typeface="Times New Roman" pitchFamily="18" charset="0"/>
              </a:rPr>
              <a:t>Khoáng sản là </a:t>
            </a:r>
            <a:r>
              <a:rPr lang="vi-VN" sz="4400" smtClean="0">
                <a:latin typeface="Times New Roman" pitchFamily="18" charset="0"/>
                <a:cs typeface="Times New Roman" pitchFamily="18" charset="0"/>
              </a:rPr>
              <a:t>gì?</a:t>
            </a:r>
          </a:p>
        </p:txBody>
      </p:sp>
      <p:sp>
        <p:nvSpPr>
          <p:cNvPr id="16" name="Rectangle 15"/>
          <p:cNvSpPr/>
          <p:nvPr/>
        </p:nvSpPr>
        <p:spPr>
          <a:xfrm>
            <a:off x="1" y="2422189"/>
            <a:ext cx="8858248" cy="2117054"/>
          </a:xfrm>
          <a:prstGeom prst="rect">
            <a:avLst/>
          </a:prstGeom>
        </p:spPr>
        <p:txBody>
          <a:bodyPr wrap="square" lIns="84900" tIns="42450" rIns="84900" bIns="42450">
            <a:spAutoFit/>
          </a:bodyPr>
          <a:lstStyle/>
          <a:p>
            <a:pPr algn="just"/>
            <a:r>
              <a:rPr lang="en-US" sz="4400" b="1" smtClean="0">
                <a:latin typeface="Times New Roman" pitchFamily="18" charset="0"/>
                <a:cs typeface="Times New Roman" pitchFamily="18" charset="0"/>
              </a:rPr>
              <a:t>Đáp án</a:t>
            </a:r>
            <a:r>
              <a:rPr lang="en-US" sz="4400" smtClean="0">
                <a:latin typeface="Times New Roman" pitchFamily="18" charset="0"/>
                <a:cs typeface="Times New Roman" pitchFamily="18" charset="0"/>
              </a:rPr>
              <a:t>:</a:t>
            </a:r>
            <a:r>
              <a:rPr lang="en-US" sz="4400" smtClean="0">
                <a:solidFill>
                  <a:srgbClr val="FF0000"/>
                </a:solidFill>
                <a:latin typeface="Times New Roman" pitchFamily="18" charset="0"/>
                <a:cs typeface="Times New Roman" pitchFamily="18" charset="0"/>
              </a:rPr>
              <a:t> KS là những tích tụ tự nhiên khoáng vật và đá có ích được con người khai thác và sử dụng. </a:t>
            </a:r>
            <a:endParaRPr lang="vi-VN" sz="4400" smtClean="0">
              <a:solidFill>
                <a:srgbClr val="FF0000"/>
              </a:solidFill>
              <a:latin typeface="Times New Roman" pitchFamily="18" charset="0"/>
              <a:cs typeface="Times New Roman" pitchFamily="18" charset="0"/>
            </a:endParaRPr>
          </a:p>
        </p:txBody>
      </p:sp>
      <p:sp>
        <p:nvSpPr>
          <p:cNvPr id="8" name="Rectangle 21">
            <a:hlinkClick r:id="rId9" action="ppaction://hlinksldjump"/>
          </p:cNvPr>
          <p:cNvSpPr>
            <a:spLocks noChangeArrowheads="1"/>
          </p:cNvSpPr>
          <p:nvPr/>
        </p:nvSpPr>
        <p:spPr bwMode="auto">
          <a:xfrm>
            <a:off x="1142976" y="119043"/>
            <a:ext cx="2209800" cy="1397000"/>
          </a:xfrm>
          <a:prstGeom prst="rect">
            <a:avLst/>
          </a:prstGeom>
          <a:solidFill>
            <a:srgbClr val="FFFF00"/>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FF3300"/>
                </a:solidFill>
                <a:latin typeface="Times New Roman" pitchFamily="18" charset="0"/>
                <a:cs typeface="Times New Roman" pitchFamily="18" charset="0"/>
              </a:rPr>
              <a:t>1</a:t>
            </a:r>
          </a:p>
        </p:txBody>
      </p:sp>
    </p:spTree>
  </p:cSld>
  <p:clrMapOvr>
    <a:masterClrMapping/>
  </p:clrMapOvr>
  <p:transition>
    <p:cover dir="d"/>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Horizont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4" presetClass="exit" presetSubtype="0" fill="hold" grpId="0" nodeType="clickEffect">
                                  <p:stCondLst>
                                    <p:cond delay="0"/>
                                  </p:stCondLst>
                                  <p:childTnLst>
                                    <p:anim to="" calcmode="lin" valueType="num">
                                      <p:cBhvr>
                                        <p:cTn id="12" dur="1"/>
                                        <p:tgtEl>
                                          <p:spTgt spid="8"/>
                                        </p:tgtEl>
                                        <p:attrNameLst>
                                          <p:attrName/>
                                        </p:attrNameLst>
                                      </p:cBhvr>
                                    </p:anim>
                                    <p:set>
                                      <p:cBhvr>
                                        <p:cTn id="13"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6" y="-20"/>
            <a:ext cx="9572692" cy="952500"/>
          </a:xfrm>
        </p:spPr>
        <p:txBody>
          <a:bodyPr>
            <a:normAutofit/>
          </a:bodyPr>
          <a:lstStyle/>
          <a:p>
            <a:r>
              <a:rPr lang="en-US" sz="44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Times New Roman" pitchFamily="18" charset="0"/>
                <a:cs typeface="Times New Roman" pitchFamily="18" charset="0"/>
              </a:rPr>
              <a:t>BÀI 15. CÁC MỎ KHOÁNG SẢN</a:t>
            </a:r>
            <a:endParaRPr lang="en-US" sz="4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3300" b="1" smtClean="0">
                <a:solidFill>
                  <a:srgbClr val="FF0000"/>
                </a:solidFill>
                <a:latin typeface="Times New Roman" pitchFamily="18" charset="0"/>
                <a:cs typeface="Times New Roman" pitchFamily="18" charset="0"/>
              </a:rPr>
              <a:t>NỘI DUNG CHÍNH</a:t>
            </a:r>
          </a:p>
          <a:p>
            <a:pPr>
              <a:buNone/>
            </a:pPr>
            <a:r>
              <a:rPr lang="en-US" sz="3300" b="1" smtClean="0">
                <a:latin typeface="Times New Roman" pitchFamily="18" charset="0"/>
                <a:cs typeface="Times New Roman" pitchFamily="18" charset="0"/>
              </a:rPr>
              <a:t>1. CÁC LOẠI KHOÁNG SẢN</a:t>
            </a:r>
          </a:p>
          <a:p>
            <a:pPr>
              <a:buNone/>
            </a:pPr>
            <a:r>
              <a:rPr lang="en-US" sz="3300" b="1" smtClean="0">
                <a:latin typeface="Times New Roman" pitchFamily="18" charset="0"/>
                <a:cs typeface="Times New Roman" pitchFamily="18" charset="0"/>
              </a:rPr>
              <a:t>2. CÁC MỎ KHOÁNG SẢN NỘI SINH VÀ NGOẠI SINH</a:t>
            </a:r>
            <a:endParaRPr lang="en-US" sz="33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2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5143501"/>
            <a:ext cx="9144000" cy="277813"/>
          </a:xfrm>
          <a:prstGeom prst="rect">
            <a:avLst/>
          </a:prstGeom>
          <a:noFill/>
        </p:spPr>
      </p:pic>
      <p:graphicFrame>
        <p:nvGraphicFramePr>
          <p:cNvPr id="173064" name="Object 8"/>
          <p:cNvGraphicFramePr>
            <a:graphicFrameLocks noGrp="1" noChangeAspect="1"/>
          </p:cNvGraphicFramePr>
          <p:nvPr>
            <p:ph/>
          </p:nvPr>
        </p:nvGraphicFramePr>
        <p:xfrm>
          <a:off x="1" y="1"/>
          <a:ext cx="1277938" cy="1062302"/>
        </p:xfrm>
        <a:graphic>
          <a:graphicData uri="http://schemas.openxmlformats.org/presentationml/2006/ole">
            <mc:AlternateContent xmlns:mc="http://schemas.openxmlformats.org/markup-compatibility/2006">
              <mc:Choice xmlns:v="urn:schemas-microsoft-com:vml" Requires="v">
                <p:oleObj spid="_x0000_s1027" name="Clip" r:id="rId5" imgW="1278360" imgH="1274040" progId="">
                  <p:embed/>
                </p:oleObj>
              </mc:Choice>
              <mc:Fallback>
                <p:oleObj name="Clip" r:id="rId5" imgW="1278360" imgH="1274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277938" cy="10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3065" name="Picture 9" descr="FSTV116"/>
          <p:cNvPicPr>
            <a:picLocks noChangeAspect="1" noChangeArrowheads="1"/>
          </p:cNvPicPr>
          <p:nvPr/>
        </p:nvPicPr>
        <p:blipFill>
          <a:blip r:embed="rId7"/>
          <a:srcRect/>
          <a:stretch>
            <a:fillRect/>
          </a:stretch>
        </p:blipFill>
        <p:spPr bwMode="auto">
          <a:xfrm rot="5400000">
            <a:off x="7411642" y="-69452"/>
            <a:ext cx="1662907" cy="1801812"/>
          </a:xfrm>
          <a:prstGeom prst="rect">
            <a:avLst/>
          </a:prstGeom>
          <a:noFill/>
        </p:spPr>
      </p:pic>
      <p:sp>
        <p:nvSpPr>
          <p:cNvPr id="173066" name="AutoShape 10">
            <a:hlinkClick r:id="rId8" action="ppaction://hlinksldjump" highlightClick="1"/>
          </p:cNvPr>
          <p:cNvSpPr>
            <a:spLocks noChangeArrowheads="1"/>
          </p:cNvSpPr>
          <p:nvPr/>
        </p:nvSpPr>
        <p:spPr bwMode="auto">
          <a:xfrm>
            <a:off x="0" y="5270500"/>
            <a:ext cx="457200" cy="4445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500035" y="1428741"/>
            <a:ext cx="7929618" cy="2117054"/>
          </a:xfrm>
          <a:prstGeom prst="rect">
            <a:avLst/>
          </a:prstGeom>
        </p:spPr>
        <p:txBody>
          <a:bodyPr wrap="square" lIns="84900" tIns="42450" rIns="84900" bIns="42450">
            <a:spAutoFit/>
          </a:bodyPr>
          <a:lstStyle/>
          <a:p>
            <a:pPr algn="just"/>
            <a:r>
              <a:rPr lang="en-US" sz="4400" smtClean="0">
                <a:latin typeface="Times New Roman" pitchFamily="18" charset="0"/>
                <a:cs typeface="Times New Roman" pitchFamily="18" charset="0"/>
              </a:rPr>
              <a:t>Mỏ được hình thành do quá trình nội lực (quá trình macma) </a:t>
            </a:r>
            <a:r>
              <a:rPr lang="vi-VN" sz="4400" smtClean="0">
                <a:latin typeface="Times New Roman" pitchFamily="18" charset="0"/>
                <a:cs typeface="Times New Roman" pitchFamily="18" charset="0"/>
              </a:rPr>
              <a:t>Là</a:t>
            </a:r>
            <a:r>
              <a:rPr lang="en-US" sz="4400" smtClean="0">
                <a:latin typeface="Times New Roman" pitchFamily="18" charset="0"/>
                <a:cs typeface="Times New Roman" pitchFamily="18" charset="0"/>
              </a:rPr>
              <a:t> mỏ khoáng sản</a:t>
            </a:r>
            <a:r>
              <a:rPr lang="vi-VN" sz="4400" smtClean="0">
                <a:latin typeface="Times New Roman" pitchFamily="18" charset="0"/>
                <a:cs typeface="Times New Roman" pitchFamily="18" charset="0"/>
              </a:rPr>
              <a:t> gì?</a:t>
            </a:r>
          </a:p>
        </p:txBody>
      </p:sp>
      <p:sp>
        <p:nvSpPr>
          <p:cNvPr id="16" name="Rectangle 15"/>
          <p:cNvSpPr/>
          <p:nvPr/>
        </p:nvSpPr>
        <p:spPr>
          <a:xfrm>
            <a:off x="571473" y="3750476"/>
            <a:ext cx="7929618" cy="716671"/>
          </a:xfrm>
          <a:prstGeom prst="rect">
            <a:avLst/>
          </a:prstGeom>
        </p:spPr>
        <p:txBody>
          <a:bodyPr wrap="square" lIns="84900" tIns="42450" rIns="84900" bIns="42450">
            <a:spAutoFit/>
          </a:bodyPr>
          <a:lstStyle/>
          <a:p>
            <a:r>
              <a:rPr lang="en-US" sz="4100" b="1" smtClean="0">
                <a:latin typeface="Times New Roman" pitchFamily="18" charset="0"/>
                <a:cs typeface="Times New Roman" pitchFamily="18" charset="0"/>
              </a:rPr>
              <a:t>Đáp án: </a:t>
            </a:r>
            <a:r>
              <a:rPr lang="en-US" sz="4100" smtClean="0">
                <a:solidFill>
                  <a:srgbClr val="FF0000"/>
                </a:solidFill>
                <a:latin typeface="Times New Roman" pitchFamily="18" charset="0"/>
                <a:cs typeface="Times New Roman" pitchFamily="18" charset="0"/>
              </a:rPr>
              <a:t>Mỏ khoáng sản nội sinh</a:t>
            </a:r>
            <a:endParaRPr lang="vi-VN" sz="4100" smtClean="0">
              <a:solidFill>
                <a:srgbClr val="FF0000"/>
              </a:solidFill>
              <a:latin typeface="Times New Roman" pitchFamily="18" charset="0"/>
              <a:cs typeface="Times New Roman" pitchFamily="18" charset="0"/>
            </a:endParaRPr>
          </a:p>
        </p:txBody>
      </p:sp>
      <p:sp>
        <p:nvSpPr>
          <p:cNvPr id="9" name="Rectangle 22">
            <a:hlinkClick r:id="rId9" action="ppaction://hlinksldjump"/>
          </p:cNvPr>
          <p:cNvSpPr>
            <a:spLocks noChangeArrowheads="1"/>
          </p:cNvSpPr>
          <p:nvPr/>
        </p:nvSpPr>
        <p:spPr bwMode="auto">
          <a:xfrm>
            <a:off x="1214414" y="119043"/>
            <a:ext cx="2209800" cy="1397000"/>
          </a:xfrm>
          <a:prstGeom prst="rect">
            <a:avLst/>
          </a:prstGeom>
          <a:solidFill>
            <a:srgbClr val="00FF00"/>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0000FF"/>
                </a:solidFill>
                <a:latin typeface="Times New Roman" pitchFamily="18" charset="0"/>
                <a:cs typeface="Times New Roman" pitchFamily="18" charset="0"/>
              </a:rPr>
              <a:t>2</a:t>
            </a:r>
          </a:p>
        </p:txBody>
      </p:sp>
    </p:spTree>
  </p:cSld>
  <p:clrMapOvr>
    <a:masterClrMapping/>
  </p:clrMapOvr>
  <p:transition>
    <p:cover dir="d"/>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iterate type="lt">
                                    <p:tmPct val="5000"/>
                                  </p:iterate>
                                  <p:childTnLst>
                                    <p:anim calcmode="lin" valueType="num">
                                      <p:cBhvr>
                                        <p:cTn id="12" dur="1000"/>
                                        <p:tgtEl>
                                          <p:spTgt spid="9"/>
                                        </p:tgtEl>
                                        <p:attrNameLst>
                                          <p:attrName>ppt_w</p:attrName>
                                        </p:attrNameLst>
                                      </p:cBhvr>
                                      <p:tavLst>
                                        <p:tav tm="0">
                                          <p:val>
                                            <p:strVal val="ppt_w"/>
                                          </p:val>
                                        </p:tav>
                                        <p:tav tm="100000">
                                          <p:val>
                                            <p:fltVal val="0"/>
                                          </p:val>
                                        </p:tav>
                                      </p:tavLst>
                                    </p:anim>
                                    <p:anim calcmode="lin" valueType="num">
                                      <p:cBhvr>
                                        <p:cTn id="13" dur="1000"/>
                                        <p:tgtEl>
                                          <p:spTgt spid="9"/>
                                        </p:tgtEl>
                                        <p:attrNameLst>
                                          <p:attrName>ppt_h</p:attrName>
                                        </p:attrNameLst>
                                      </p:cBhvr>
                                      <p:tavLst>
                                        <p:tav tm="0">
                                          <p:val>
                                            <p:strVal val="ppt_h"/>
                                          </p:val>
                                        </p:tav>
                                        <p:tav tm="100000">
                                          <p:val>
                                            <p:fltVal val="0"/>
                                          </p:val>
                                        </p:tav>
                                      </p:tavLst>
                                    </p:anim>
                                    <p:anim calcmode="lin" valueType="num">
                                      <p:cBhvr>
                                        <p:cTn id="14" dur="1000"/>
                                        <p:tgtEl>
                                          <p:spTgt spid="9"/>
                                        </p:tgtEl>
                                        <p:attrNameLst>
                                          <p:attrName>style.rotation</p:attrName>
                                        </p:attrNameLst>
                                      </p:cBhvr>
                                      <p:tavLst>
                                        <p:tav tm="0">
                                          <p:val>
                                            <p:fltVal val="0"/>
                                          </p:val>
                                        </p:tav>
                                        <p:tav tm="100000">
                                          <p:val>
                                            <p:fltVal val="90"/>
                                          </p:val>
                                        </p:tav>
                                      </p:tavLst>
                                    </p:anim>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6"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fgf"/>
          <p:cNvPicPr>
            <a:picLocks noChangeAspect="1" noChangeArrowheads="1" noCrop="1"/>
          </p:cNvPicPr>
          <p:nvPr/>
        </p:nvPicPr>
        <p:blipFill>
          <a:blip r:embed="rId4"/>
          <a:srcRect/>
          <a:stretch>
            <a:fillRect/>
          </a:stretch>
        </p:blipFill>
        <p:spPr bwMode="auto">
          <a:xfrm>
            <a:off x="0" y="5207001"/>
            <a:ext cx="9144000" cy="277813"/>
          </a:xfrm>
          <a:prstGeom prst="rect">
            <a:avLst/>
          </a:prstGeom>
          <a:noFill/>
        </p:spPr>
      </p:pic>
      <p:graphicFrame>
        <p:nvGraphicFramePr>
          <p:cNvPr id="179203" name="Object 3"/>
          <p:cNvGraphicFramePr>
            <a:graphicFrameLocks noChangeAspect="1"/>
          </p:cNvGraphicFramePr>
          <p:nvPr/>
        </p:nvGraphicFramePr>
        <p:xfrm>
          <a:off x="1" y="1"/>
          <a:ext cx="1277938" cy="1062302"/>
        </p:xfrm>
        <a:graphic>
          <a:graphicData uri="http://schemas.openxmlformats.org/presentationml/2006/ole">
            <mc:AlternateContent xmlns:mc="http://schemas.openxmlformats.org/markup-compatibility/2006">
              <mc:Choice xmlns:v="urn:schemas-microsoft-com:vml" Requires="v">
                <p:oleObj spid="_x0000_s7171" name="Clip" r:id="rId5" imgW="1278360" imgH="1274040" progId="">
                  <p:embed/>
                </p:oleObj>
              </mc:Choice>
              <mc:Fallback>
                <p:oleObj name="Clip" r:id="rId5" imgW="1278360" imgH="1274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277938" cy="10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9204" name="Picture 4" descr="FSTV116"/>
          <p:cNvPicPr>
            <a:picLocks noChangeAspect="1" noChangeArrowheads="1"/>
          </p:cNvPicPr>
          <p:nvPr/>
        </p:nvPicPr>
        <p:blipFill>
          <a:blip r:embed="rId7"/>
          <a:srcRect/>
          <a:stretch>
            <a:fillRect/>
          </a:stretch>
        </p:blipFill>
        <p:spPr bwMode="auto">
          <a:xfrm rot="5400000">
            <a:off x="7411642" y="-69452"/>
            <a:ext cx="1662907" cy="1801812"/>
          </a:xfrm>
          <a:prstGeom prst="rect">
            <a:avLst/>
          </a:prstGeom>
          <a:noFill/>
        </p:spPr>
      </p:pic>
      <p:pic>
        <p:nvPicPr>
          <p:cNvPr id="179205" name="Picture 5" descr="k_anhdong_amnhac"/>
          <p:cNvPicPr>
            <a:picLocks noChangeAspect="1" noChangeArrowheads="1" noCrop="1"/>
          </p:cNvPicPr>
          <p:nvPr/>
        </p:nvPicPr>
        <p:blipFill>
          <a:blip r:embed="rId8"/>
          <a:srcRect/>
          <a:stretch>
            <a:fillRect/>
          </a:stretch>
        </p:blipFill>
        <p:spPr bwMode="auto">
          <a:xfrm>
            <a:off x="1981200" y="2538694"/>
            <a:ext cx="5029200" cy="2640542"/>
          </a:xfrm>
          <a:prstGeom prst="rect">
            <a:avLst/>
          </a:prstGeom>
          <a:noFill/>
        </p:spPr>
      </p:pic>
      <p:sp>
        <p:nvSpPr>
          <p:cNvPr id="179206" name="WordArt 6"/>
          <p:cNvSpPr>
            <a:spLocks noChangeArrowheads="1" noChangeShapeType="1" noTextEdit="1"/>
          </p:cNvSpPr>
          <p:nvPr/>
        </p:nvSpPr>
        <p:spPr bwMode="auto">
          <a:xfrm>
            <a:off x="1752600" y="1317620"/>
            <a:ext cx="5715000" cy="825500"/>
          </a:xfrm>
          <a:prstGeom prst="rect">
            <a:avLst/>
          </a:prstGeom>
        </p:spPr>
        <p:txBody>
          <a:bodyPr wrap="none" lIns="84900" tIns="42450" rIns="84900" bIns="42450" fromWordArt="1">
            <a:prstTxWarp prst="textPlain">
              <a:avLst>
                <a:gd name="adj" fmla="val 50000"/>
              </a:avLst>
            </a:prstTxWarp>
          </a:bodyPr>
          <a:lstStyle/>
          <a:p>
            <a:pPr algn="ctr"/>
            <a:r>
              <a:rPr lang="en-US" sz="3700" b="1" kern="10" spc="279"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Ô số may mắn</a:t>
            </a:r>
            <a:endParaRPr lang="en-US" sz="3700" b="1" kern="10" spc="279">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
        <p:nvSpPr>
          <p:cNvPr id="179207" name="AutoShape 7">
            <a:hlinkClick r:id="rId9" action="ppaction://hlinksldjump" highlightClick="1"/>
          </p:cNvPr>
          <p:cNvSpPr>
            <a:spLocks noChangeArrowheads="1"/>
          </p:cNvSpPr>
          <p:nvPr/>
        </p:nvSpPr>
        <p:spPr bwMode="auto">
          <a:xfrm>
            <a:off x="0" y="5270500"/>
            <a:ext cx="457200" cy="4445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pic>
        <p:nvPicPr>
          <p:cNvPr id="8" name="Picture 7" descr="Hinh phao hoa (11).gif"/>
          <p:cNvPicPr>
            <a:picLocks noChangeAspect="1"/>
          </p:cNvPicPr>
          <p:nvPr/>
        </p:nvPicPr>
        <p:blipFill>
          <a:blip r:embed="rId10"/>
          <a:stretch>
            <a:fillRect/>
          </a:stretch>
        </p:blipFill>
        <p:spPr>
          <a:xfrm>
            <a:off x="-500098" y="1649693"/>
            <a:ext cx="2857500" cy="1587500"/>
          </a:xfrm>
          <a:prstGeom prst="rect">
            <a:avLst/>
          </a:prstGeom>
        </p:spPr>
      </p:pic>
      <p:pic>
        <p:nvPicPr>
          <p:cNvPr id="9" name="Picture 8" descr="Hinh phao hoa (11).gif"/>
          <p:cNvPicPr>
            <a:picLocks noChangeAspect="1"/>
          </p:cNvPicPr>
          <p:nvPr/>
        </p:nvPicPr>
        <p:blipFill>
          <a:blip r:embed="rId10"/>
          <a:stretch>
            <a:fillRect/>
          </a:stretch>
        </p:blipFill>
        <p:spPr>
          <a:xfrm>
            <a:off x="6286501" y="1689370"/>
            <a:ext cx="2857500" cy="1587500"/>
          </a:xfrm>
          <a:prstGeom prst="rect">
            <a:avLst/>
          </a:prstGeom>
        </p:spPr>
      </p:pic>
      <p:sp>
        <p:nvSpPr>
          <p:cNvPr id="11" name="AutoShape 3"/>
          <p:cNvSpPr>
            <a:spLocks noChangeArrowheads="1"/>
          </p:cNvSpPr>
          <p:nvPr/>
        </p:nvSpPr>
        <p:spPr bwMode="auto">
          <a:xfrm rot="20226833">
            <a:off x="7412040" y="3180292"/>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2" name="AutoShape 4"/>
          <p:cNvSpPr>
            <a:spLocks noChangeArrowheads="1"/>
          </p:cNvSpPr>
          <p:nvPr/>
        </p:nvSpPr>
        <p:spPr bwMode="auto">
          <a:xfrm rot="20197978">
            <a:off x="858839" y="4394731"/>
            <a:ext cx="754062" cy="526521"/>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3" name="AutoShape 9"/>
          <p:cNvSpPr>
            <a:spLocks noChangeArrowheads="1"/>
          </p:cNvSpPr>
          <p:nvPr/>
        </p:nvSpPr>
        <p:spPr bwMode="auto">
          <a:xfrm rot="20226833">
            <a:off x="7993065" y="4807480"/>
            <a:ext cx="779462" cy="59399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14" name="AutoShape 16"/>
          <p:cNvSpPr>
            <a:spLocks noChangeArrowheads="1"/>
          </p:cNvSpPr>
          <p:nvPr/>
        </p:nvSpPr>
        <p:spPr bwMode="auto">
          <a:xfrm rot="20226833">
            <a:off x="2598738" y="3747824"/>
            <a:ext cx="685800" cy="509323"/>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lIns="84900" tIns="42450" rIns="84900" bIns="42450" anchor="ctr"/>
          <a:lstStyle/>
          <a:p>
            <a:endParaRPr lang="en-US"/>
          </a:p>
        </p:txBody>
      </p:sp>
      <p:sp>
        <p:nvSpPr>
          <p:cNvPr id="15" name="AutoShape 17"/>
          <p:cNvSpPr>
            <a:spLocks noChangeArrowheads="1"/>
          </p:cNvSpPr>
          <p:nvPr/>
        </p:nvSpPr>
        <p:spPr bwMode="auto">
          <a:xfrm rot="20197978">
            <a:off x="2905382" y="460414"/>
            <a:ext cx="782638" cy="636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6" name="AutoShape 18"/>
          <p:cNvSpPr>
            <a:spLocks noChangeArrowheads="1"/>
          </p:cNvSpPr>
          <p:nvPr/>
        </p:nvSpPr>
        <p:spPr bwMode="auto">
          <a:xfrm rot="1241727">
            <a:off x="370209" y="924287"/>
            <a:ext cx="728663" cy="509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7" name="AutoShape 19"/>
          <p:cNvSpPr>
            <a:spLocks noChangeArrowheads="1"/>
          </p:cNvSpPr>
          <p:nvPr/>
        </p:nvSpPr>
        <p:spPr bwMode="auto">
          <a:xfrm rot="2177429">
            <a:off x="1462088" y="2603501"/>
            <a:ext cx="762000" cy="572823"/>
          </a:xfrm>
          <a:prstGeom prst="star5">
            <a:avLst/>
          </a:prstGeom>
          <a:gradFill rotWithShape="1">
            <a:gsLst>
              <a:gs pos="0">
                <a:srgbClr val="66FF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8" name="AutoShape 17"/>
          <p:cNvSpPr>
            <a:spLocks noChangeArrowheads="1"/>
          </p:cNvSpPr>
          <p:nvPr/>
        </p:nvSpPr>
        <p:spPr bwMode="auto">
          <a:xfrm rot="20197978">
            <a:off x="4119830" y="639008"/>
            <a:ext cx="782638" cy="636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9" name="AutoShape 3"/>
          <p:cNvSpPr>
            <a:spLocks noChangeArrowheads="1"/>
          </p:cNvSpPr>
          <p:nvPr/>
        </p:nvSpPr>
        <p:spPr bwMode="auto">
          <a:xfrm rot="20226833">
            <a:off x="6526877" y="720459"/>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20" name="AutoShape 9"/>
          <p:cNvSpPr>
            <a:spLocks noChangeArrowheads="1"/>
          </p:cNvSpPr>
          <p:nvPr/>
        </p:nvSpPr>
        <p:spPr bwMode="auto">
          <a:xfrm rot="20226833">
            <a:off x="7108814" y="4031997"/>
            <a:ext cx="779462" cy="59399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21" name="AutoShape 3"/>
          <p:cNvSpPr>
            <a:spLocks noChangeArrowheads="1"/>
          </p:cNvSpPr>
          <p:nvPr/>
        </p:nvSpPr>
        <p:spPr bwMode="auto">
          <a:xfrm rot="20226833">
            <a:off x="5642627" y="-55024"/>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22" name="AutoShape 18"/>
          <p:cNvSpPr>
            <a:spLocks noChangeArrowheads="1"/>
          </p:cNvSpPr>
          <p:nvPr/>
        </p:nvSpPr>
        <p:spPr bwMode="auto">
          <a:xfrm rot="1241727">
            <a:off x="2799101" y="2114921"/>
            <a:ext cx="728663" cy="509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p:cTn id="6" dur="2000" fill="hold"/>
                                        <p:tgtEl>
                                          <p:spTgt spid="179206"/>
                                        </p:tgtEl>
                                        <p:attrNameLst>
                                          <p:attrName>style.color</p:attrName>
                                        </p:attrNameLst>
                                      </p:cBhvr>
                                      <p:to>
                                        <a:srgbClr val="FF0066"/>
                                      </p:to>
                                    </p:animClr>
                                    <p:set>
                                      <p:cBhvr>
                                        <p:cTn id="7" dur="2000" fill="hold"/>
                                        <p:tgtEl>
                                          <p:spTgt spid="179206"/>
                                        </p:tgtEl>
                                        <p:attrNameLst>
                                          <p:attrName>fill.type</p:attrName>
                                        </p:attrNameLst>
                                      </p:cBhvr>
                                      <p:to>
                                        <p:strVal val="solid"/>
                                      </p:to>
                                    </p:set>
                                    <p:set>
                                      <p:cBhvr>
                                        <p:cTn id="8" dur="2000" fill="hold"/>
                                        <p:tgtEl>
                                          <p:spTgt spid="179206"/>
                                        </p:tgtEl>
                                        <p:attrNameLst>
                                          <p:attrName>fill.on</p:attrName>
                                        </p:attrNameLst>
                                      </p:cBhvr>
                                      <p:to>
                                        <p:strVal val="true"/>
                                      </p:to>
                                    </p:set>
                                  </p:childTnLst>
                                </p:cTn>
                              </p:par>
                              <p:par>
                                <p:cTn id="9" presetID="23" presetClass="exit" presetSubtype="32" repeatCount="indefinite" fill="hold" grpId="0" nodeType="withEffect">
                                  <p:stCondLst>
                                    <p:cond delay="0"/>
                                  </p:stCondLst>
                                  <p:childTnLst>
                                    <p:anim calcmode="lin" valueType="num">
                                      <p:cBhvr>
                                        <p:cTn id="10" dur="2000"/>
                                        <p:tgtEl>
                                          <p:spTgt spid="11"/>
                                        </p:tgtEl>
                                        <p:attrNameLst>
                                          <p:attrName>ppt_w</p:attrName>
                                        </p:attrNameLst>
                                      </p:cBhvr>
                                      <p:tavLst>
                                        <p:tav tm="0">
                                          <p:val>
                                            <p:strVal val="ppt_w"/>
                                          </p:val>
                                        </p:tav>
                                        <p:tav tm="100000">
                                          <p:val>
                                            <p:fltVal val="0"/>
                                          </p:val>
                                        </p:tav>
                                      </p:tavLst>
                                    </p:anim>
                                    <p:anim calcmode="lin" valueType="num">
                                      <p:cBhvr>
                                        <p:cTn id="11" dur="2000"/>
                                        <p:tgtEl>
                                          <p:spTgt spid="11"/>
                                        </p:tgtEl>
                                        <p:attrNameLst>
                                          <p:attrName>ppt_h</p:attrName>
                                        </p:attrNameLst>
                                      </p:cBhvr>
                                      <p:tavLst>
                                        <p:tav tm="0">
                                          <p:val>
                                            <p:strVal val="ppt_h"/>
                                          </p:val>
                                        </p:tav>
                                        <p:tav tm="100000">
                                          <p:val>
                                            <p:fltVal val="0"/>
                                          </p:val>
                                        </p:tav>
                                      </p:tavLst>
                                    </p:anim>
                                    <p:set>
                                      <p:cBhvr>
                                        <p:cTn id="12" dur="1" fill="hold">
                                          <p:stCondLst>
                                            <p:cond delay="1999"/>
                                          </p:stCondLst>
                                        </p:cTn>
                                        <p:tgtEl>
                                          <p:spTgt spid="11"/>
                                        </p:tgtEl>
                                        <p:attrNameLst>
                                          <p:attrName>style.visibility</p:attrName>
                                        </p:attrNameLst>
                                      </p:cBhvr>
                                      <p:to>
                                        <p:strVal val="hidden"/>
                                      </p:to>
                                    </p:set>
                                  </p:childTnLst>
                                </p:cTn>
                              </p:par>
                              <p:par>
                                <p:cTn id="13" presetID="15" presetClass="entr" presetSubtype="0" repeatCount="indefinite"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000" fill="hold"/>
                                        <p:tgtEl>
                                          <p:spTgt spid="11"/>
                                        </p:tgtEl>
                                        <p:attrNameLst>
                                          <p:attrName>ppt_w</p:attrName>
                                        </p:attrNameLst>
                                      </p:cBhvr>
                                      <p:tavLst>
                                        <p:tav tm="0">
                                          <p:val>
                                            <p:fltVal val="0"/>
                                          </p:val>
                                        </p:tav>
                                        <p:tav tm="100000">
                                          <p:val>
                                            <p:strVal val="#ppt_w"/>
                                          </p:val>
                                        </p:tav>
                                      </p:tavLst>
                                    </p:anim>
                                    <p:anim calcmode="lin" valueType="num">
                                      <p:cBhvr>
                                        <p:cTn id="16" dur="2000" fill="hold"/>
                                        <p:tgtEl>
                                          <p:spTgt spid="11"/>
                                        </p:tgtEl>
                                        <p:attrNameLst>
                                          <p:attrName>ppt_h</p:attrName>
                                        </p:attrNameLst>
                                      </p:cBhvr>
                                      <p:tavLst>
                                        <p:tav tm="0">
                                          <p:val>
                                            <p:fltVal val="0"/>
                                          </p:val>
                                        </p:tav>
                                        <p:tav tm="100000">
                                          <p:val>
                                            <p:strVal val="#ppt_h"/>
                                          </p:val>
                                        </p:tav>
                                      </p:tavLst>
                                    </p:anim>
                                    <p:anim calcmode="lin" valueType="num">
                                      <p:cBhvr>
                                        <p:cTn id="17"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11"/>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repeatCount="indefinite"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2000" fill="hold"/>
                                        <p:tgtEl>
                                          <p:spTgt spid="12"/>
                                        </p:tgtEl>
                                        <p:attrNameLst>
                                          <p:attrName>ppt_w</p:attrName>
                                        </p:attrNameLst>
                                      </p:cBhvr>
                                      <p:tavLst>
                                        <p:tav tm="0">
                                          <p:val>
                                            <p:fltVal val="0"/>
                                          </p:val>
                                        </p:tav>
                                        <p:tav tm="100000">
                                          <p:val>
                                            <p:strVal val="#ppt_w"/>
                                          </p:val>
                                        </p:tav>
                                      </p:tavLst>
                                    </p:anim>
                                    <p:anim calcmode="lin" valueType="num">
                                      <p:cBhvr>
                                        <p:cTn id="22" dur="2000" fill="hold"/>
                                        <p:tgtEl>
                                          <p:spTgt spid="12"/>
                                        </p:tgtEl>
                                        <p:attrNameLst>
                                          <p:attrName>ppt_h</p:attrName>
                                        </p:attrNameLst>
                                      </p:cBhvr>
                                      <p:tavLst>
                                        <p:tav tm="0">
                                          <p:val>
                                            <p:fltVal val="0"/>
                                          </p:val>
                                        </p:tav>
                                        <p:tav tm="100000">
                                          <p:val>
                                            <p:strVal val="#ppt_h"/>
                                          </p:val>
                                        </p:tav>
                                      </p:tavLst>
                                    </p:anim>
                                    <p:anim calcmode="lin" valueType="num">
                                      <p:cBhvr>
                                        <p:cTn id="23"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2"/>
                                        </p:tgtEl>
                                        <p:attrNameLst>
                                          <p:attrName>ppt_y</p:attrName>
                                        </p:attrNameLst>
                                      </p:cBhvr>
                                      <p:tavLst>
                                        <p:tav tm="0" fmla="#ppt_y+(sin(-2*pi*(1-$))*-#ppt_x+cos(-2*pi*(1-$))*(1-#ppt_y))*(1-$)">
                                          <p:val>
                                            <p:fltVal val="0"/>
                                          </p:val>
                                        </p:tav>
                                        <p:tav tm="100000">
                                          <p:val>
                                            <p:fltVal val="1"/>
                                          </p:val>
                                        </p:tav>
                                      </p:tavLst>
                                    </p:anim>
                                  </p:childTnLst>
                                </p:cTn>
                              </p:par>
                              <p:par>
                                <p:cTn id="25" presetID="8" presetClass="emph" presetSubtype="0" repeatCount="indefinite" fill="hold" grpId="2" nodeType="withEffect">
                                  <p:stCondLst>
                                    <p:cond delay="0"/>
                                  </p:stCondLst>
                                  <p:childTnLst>
                                    <p:animRot by="43200000">
                                      <p:cBhvr>
                                        <p:cTn id="26" dur="2000" fill="hold"/>
                                        <p:tgtEl>
                                          <p:spTgt spid="11"/>
                                        </p:tgtEl>
                                        <p:attrNameLst>
                                          <p:attrName>r</p:attrName>
                                        </p:attrNameLst>
                                      </p:cBhvr>
                                    </p:animRot>
                                  </p:childTnLst>
                                </p:cTn>
                              </p:par>
                              <p:par>
                                <p:cTn id="27" presetID="23" presetClass="exit" presetSubtype="32" repeatCount="indefinite" fill="hold" grpId="1" nodeType="withEffect">
                                  <p:stCondLst>
                                    <p:cond delay="0"/>
                                  </p:stCondLst>
                                  <p:childTnLst>
                                    <p:anim calcmode="lin" valueType="num">
                                      <p:cBhvr>
                                        <p:cTn id="28" dur="2000"/>
                                        <p:tgtEl>
                                          <p:spTgt spid="12"/>
                                        </p:tgtEl>
                                        <p:attrNameLst>
                                          <p:attrName>ppt_w</p:attrName>
                                        </p:attrNameLst>
                                      </p:cBhvr>
                                      <p:tavLst>
                                        <p:tav tm="0">
                                          <p:val>
                                            <p:strVal val="ppt_w"/>
                                          </p:val>
                                        </p:tav>
                                        <p:tav tm="100000">
                                          <p:val>
                                            <p:fltVal val="0"/>
                                          </p:val>
                                        </p:tav>
                                      </p:tavLst>
                                    </p:anim>
                                    <p:anim calcmode="lin" valueType="num">
                                      <p:cBhvr>
                                        <p:cTn id="29" dur="2000"/>
                                        <p:tgtEl>
                                          <p:spTgt spid="12"/>
                                        </p:tgtEl>
                                        <p:attrNameLst>
                                          <p:attrName>ppt_h</p:attrName>
                                        </p:attrNameLst>
                                      </p:cBhvr>
                                      <p:tavLst>
                                        <p:tav tm="0">
                                          <p:val>
                                            <p:strVal val="ppt_h"/>
                                          </p:val>
                                        </p:tav>
                                        <p:tav tm="100000">
                                          <p:val>
                                            <p:fltVal val="0"/>
                                          </p:val>
                                        </p:tav>
                                      </p:tavLst>
                                    </p:anim>
                                    <p:set>
                                      <p:cBhvr>
                                        <p:cTn id="30" dur="1" fill="hold">
                                          <p:stCondLst>
                                            <p:cond delay="1999"/>
                                          </p:stCondLst>
                                        </p:cTn>
                                        <p:tgtEl>
                                          <p:spTgt spid="12"/>
                                        </p:tgtEl>
                                        <p:attrNameLst>
                                          <p:attrName>style.visibility</p:attrName>
                                        </p:attrNameLst>
                                      </p:cBhvr>
                                      <p:to>
                                        <p:strVal val="hidden"/>
                                      </p:to>
                                    </p:set>
                                  </p:childTnLst>
                                </p:cTn>
                              </p:par>
                              <p:par>
                                <p:cTn id="31" presetID="8" presetClass="emph" presetSubtype="0" repeatCount="indefinite" fill="hold" grpId="2" nodeType="withEffect">
                                  <p:stCondLst>
                                    <p:cond delay="0"/>
                                  </p:stCondLst>
                                  <p:childTnLst>
                                    <p:animRot by="43200000">
                                      <p:cBhvr>
                                        <p:cTn id="32" dur="2000" fill="hold"/>
                                        <p:tgtEl>
                                          <p:spTgt spid="12"/>
                                        </p:tgtEl>
                                        <p:attrNameLst>
                                          <p:attrName>r</p:attrName>
                                        </p:attrNameLst>
                                      </p:cBhvr>
                                    </p:animRot>
                                  </p:childTnLst>
                                </p:cTn>
                              </p:par>
                              <p:par>
                                <p:cTn id="33" presetID="23" presetClass="exit" presetSubtype="32" repeatCount="indefinite" fill="hold" grpId="0" nodeType="withEffect">
                                  <p:stCondLst>
                                    <p:cond delay="0"/>
                                  </p:stCondLst>
                                  <p:childTnLst>
                                    <p:anim calcmode="lin" valueType="num">
                                      <p:cBhvr>
                                        <p:cTn id="34" dur="2000"/>
                                        <p:tgtEl>
                                          <p:spTgt spid="13"/>
                                        </p:tgtEl>
                                        <p:attrNameLst>
                                          <p:attrName>ppt_w</p:attrName>
                                        </p:attrNameLst>
                                      </p:cBhvr>
                                      <p:tavLst>
                                        <p:tav tm="0">
                                          <p:val>
                                            <p:strVal val="ppt_w"/>
                                          </p:val>
                                        </p:tav>
                                        <p:tav tm="100000">
                                          <p:val>
                                            <p:fltVal val="0"/>
                                          </p:val>
                                        </p:tav>
                                      </p:tavLst>
                                    </p:anim>
                                    <p:anim calcmode="lin" valueType="num">
                                      <p:cBhvr>
                                        <p:cTn id="35" dur="2000"/>
                                        <p:tgtEl>
                                          <p:spTgt spid="13"/>
                                        </p:tgtEl>
                                        <p:attrNameLst>
                                          <p:attrName>ppt_h</p:attrName>
                                        </p:attrNameLst>
                                      </p:cBhvr>
                                      <p:tavLst>
                                        <p:tav tm="0">
                                          <p:val>
                                            <p:strVal val="ppt_h"/>
                                          </p:val>
                                        </p:tav>
                                        <p:tav tm="100000">
                                          <p:val>
                                            <p:fltVal val="0"/>
                                          </p:val>
                                        </p:tav>
                                      </p:tavLst>
                                    </p:anim>
                                    <p:set>
                                      <p:cBhvr>
                                        <p:cTn id="36" dur="1" fill="hold">
                                          <p:stCondLst>
                                            <p:cond delay="1999"/>
                                          </p:stCondLst>
                                        </p:cTn>
                                        <p:tgtEl>
                                          <p:spTgt spid="13"/>
                                        </p:tgtEl>
                                        <p:attrNameLst>
                                          <p:attrName>style.visibility</p:attrName>
                                        </p:attrNameLst>
                                      </p:cBhvr>
                                      <p:to>
                                        <p:strVal val="hidden"/>
                                      </p:to>
                                    </p:set>
                                  </p:childTnLst>
                                </p:cTn>
                              </p:par>
                              <p:par>
                                <p:cTn id="37" presetID="15" presetClass="entr" presetSubtype="0" repeatCount="indefinite" fill="hold" grpId="1"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2000" fill="hold"/>
                                        <p:tgtEl>
                                          <p:spTgt spid="13"/>
                                        </p:tgtEl>
                                        <p:attrNameLst>
                                          <p:attrName>ppt_w</p:attrName>
                                        </p:attrNameLst>
                                      </p:cBhvr>
                                      <p:tavLst>
                                        <p:tav tm="0">
                                          <p:val>
                                            <p:fltVal val="0"/>
                                          </p:val>
                                        </p:tav>
                                        <p:tav tm="100000">
                                          <p:val>
                                            <p:strVal val="#ppt_w"/>
                                          </p:val>
                                        </p:tav>
                                      </p:tavLst>
                                    </p:anim>
                                    <p:anim calcmode="lin" valueType="num">
                                      <p:cBhvr>
                                        <p:cTn id="40" dur="2000" fill="hold"/>
                                        <p:tgtEl>
                                          <p:spTgt spid="13"/>
                                        </p:tgtEl>
                                        <p:attrNameLst>
                                          <p:attrName>ppt_h</p:attrName>
                                        </p:attrNameLst>
                                      </p:cBhvr>
                                      <p:tavLst>
                                        <p:tav tm="0">
                                          <p:val>
                                            <p:fltVal val="0"/>
                                          </p:val>
                                        </p:tav>
                                        <p:tav tm="100000">
                                          <p:val>
                                            <p:strVal val="#ppt_h"/>
                                          </p:val>
                                        </p:tav>
                                      </p:tavLst>
                                    </p:anim>
                                    <p:anim calcmode="lin" valueType="num">
                                      <p:cBhvr>
                                        <p:cTn id="41" dur="2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13"/>
                                        </p:tgtEl>
                                        <p:attrNameLst>
                                          <p:attrName>ppt_y</p:attrName>
                                        </p:attrNameLst>
                                      </p:cBhvr>
                                      <p:tavLst>
                                        <p:tav tm="0" fmla="#ppt_y+(sin(-2*pi*(1-$))*-#ppt_x+cos(-2*pi*(1-$))*(1-#ppt_y))*(1-$)">
                                          <p:val>
                                            <p:fltVal val="0"/>
                                          </p:val>
                                        </p:tav>
                                        <p:tav tm="100000">
                                          <p:val>
                                            <p:fltVal val="1"/>
                                          </p:val>
                                        </p:tav>
                                      </p:tavLst>
                                    </p:anim>
                                  </p:childTnLst>
                                </p:cTn>
                              </p:par>
                              <p:par>
                                <p:cTn id="43" presetID="8" presetClass="emph" presetSubtype="0" repeatCount="indefinite" fill="hold" grpId="2" nodeType="withEffect">
                                  <p:stCondLst>
                                    <p:cond delay="0"/>
                                  </p:stCondLst>
                                  <p:childTnLst>
                                    <p:animRot by="43200000">
                                      <p:cBhvr>
                                        <p:cTn id="44" dur="2000" fill="hold"/>
                                        <p:tgtEl>
                                          <p:spTgt spid="13"/>
                                        </p:tgtEl>
                                        <p:attrNameLst>
                                          <p:attrName>r</p:attrName>
                                        </p:attrNameLst>
                                      </p:cBhvr>
                                    </p:animRot>
                                  </p:childTnLst>
                                </p:cTn>
                              </p:par>
                              <p:par>
                                <p:cTn id="45" presetID="8" presetClass="emph" presetSubtype="0" repeatCount="indefinite" fill="hold" grpId="0" nodeType="withEffect">
                                  <p:stCondLst>
                                    <p:cond delay="0"/>
                                  </p:stCondLst>
                                  <p:childTnLst>
                                    <p:animRot by="43200000">
                                      <p:cBhvr>
                                        <p:cTn id="46" dur="2000" fill="hold"/>
                                        <p:tgtEl>
                                          <p:spTgt spid="17"/>
                                        </p:tgtEl>
                                        <p:attrNameLst>
                                          <p:attrName>r</p:attrName>
                                        </p:attrNameLst>
                                      </p:cBhvr>
                                    </p:animRot>
                                  </p:childTnLst>
                                </p:cTn>
                              </p:par>
                              <p:par>
                                <p:cTn id="47" presetID="23" presetClass="exit" presetSubtype="32" repeatCount="indefinite" fill="hold" grpId="0" nodeType="withEffect">
                                  <p:stCondLst>
                                    <p:cond delay="0"/>
                                  </p:stCondLst>
                                  <p:childTnLst>
                                    <p:anim calcmode="lin" valueType="num">
                                      <p:cBhvr>
                                        <p:cTn id="48" dur="2000"/>
                                        <p:tgtEl>
                                          <p:spTgt spid="16"/>
                                        </p:tgtEl>
                                        <p:attrNameLst>
                                          <p:attrName>ppt_w</p:attrName>
                                        </p:attrNameLst>
                                      </p:cBhvr>
                                      <p:tavLst>
                                        <p:tav tm="0">
                                          <p:val>
                                            <p:strVal val="ppt_w"/>
                                          </p:val>
                                        </p:tav>
                                        <p:tav tm="100000">
                                          <p:val>
                                            <p:fltVal val="0"/>
                                          </p:val>
                                        </p:tav>
                                      </p:tavLst>
                                    </p:anim>
                                    <p:anim calcmode="lin" valueType="num">
                                      <p:cBhvr>
                                        <p:cTn id="49" dur="2000"/>
                                        <p:tgtEl>
                                          <p:spTgt spid="16"/>
                                        </p:tgtEl>
                                        <p:attrNameLst>
                                          <p:attrName>ppt_h</p:attrName>
                                        </p:attrNameLst>
                                      </p:cBhvr>
                                      <p:tavLst>
                                        <p:tav tm="0">
                                          <p:val>
                                            <p:strVal val="ppt_h"/>
                                          </p:val>
                                        </p:tav>
                                        <p:tav tm="100000">
                                          <p:val>
                                            <p:fltVal val="0"/>
                                          </p:val>
                                        </p:tav>
                                      </p:tavLst>
                                    </p:anim>
                                    <p:set>
                                      <p:cBhvr>
                                        <p:cTn id="50" dur="1" fill="hold">
                                          <p:stCondLst>
                                            <p:cond delay="1999"/>
                                          </p:stCondLst>
                                        </p:cTn>
                                        <p:tgtEl>
                                          <p:spTgt spid="16"/>
                                        </p:tgtEl>
                                        <p:attrNameLst>
                                          <p:attrName>style.visibility</p:attrName>
                                        </p:attrNameLst>
                                      </p:cBhvr>
                                      <p:to>
                                        <p:strVal val="hidden"/>
                                      </p:to>
                                    </p:set>
                                  </p:childTnLst>
                                </p:cTn>
                              </p:par>
                              <p:par>
                                <p:cTn id="51" presetID="23" presetClass="exit" presetSubtype="32" repeatCount="indefinite" fill="hold" grpId="0" nodeType="withEffect">
                                  <p:stCondLst>
                                    <p:cond delay="0"/>
                                  </p:stCondLst>
                                  <p:childTnLst>
                                    <p:anim calcmode="lin" valueType="num">
                                      <p:cBhvr>
                                        <p:cTn id="52" dur="2000"/>
                                        <p:tgtEl>
                                          <p:spTgt spid="14"/>
                                        </p:tgtEl>
                                        <p:attrNameLst>
                                          <p:attrName>ppt_w</p:attrName>
                                        </p:attrNameLst>
                                      </p:cBhvr>
                                      <p:tavLst>
                                        <p:tav tm="0">
                                          <p:val>
                                            <p:strVal val="ppt_w"/>
                                          </p:val>
                                        </p:tav>
                                        <p:tav tm="100000">
                                          <p:val>
                                            <p:fltVal val="0"/>
                                          </p:val>
                                        </p:tav>
                                      </p:tavLst>
                                    </p:anim>
                                    <p:anim calcmode="lin" valueType="num">
                                      <p:cBhvr>
                                        <p:cTn id="53" dur="2000"/>
                                        <p:tgtEl>
                                          <p:spTgt spid="14"/>
                                        </p:tgtEl>
                                        <p:attrNameLst>
                                          <p:attrName>ppt_h</p:attrName>
                                        </p:attrNameLst>
                                      </p:cBhvr>
                                      <p:tavLst>
                                        <p:tav tm="0">
                                          <p:val>
                                            <p:strVal val="ppt_h"/>
                                          </p:val>
                                        </p:tav>
                                        <p:tav tm="100000">
                                          <p:val>
                                            <p:fltVal val="0"/>
                                          </p:val>
                                        </p:tav>
                                      </p:tavLst>
                                    </p:anim>
                                    <p:set>
                                      <p:cBhvr>
                                        <p:cTn id="54" dur="1" fill="hold">
                                          <p:stCondLst>
                                            <p:cond delay="1999"/>
                                          </p:stCondLst>
                                        </p:cTn>
                                        <p:tgtEl>
                                          <p:spTgt spid="14"/>
                                        </p:tgtEl>
                                        <p:attrNameLst>
                                          <p:attrName>style.visibility</p:attrName>
                                        </p:attrNameLst>
                                      </p:cBhvr>
                                      <p:to>
                                        <p:strVal val="hidden"/>
                                      </p:to>
                                    </p:set>
                                  </p:childTnLst>
                                </p:cTn>
                              </p:par>
                              <p:par>
                                <p:cTn id="55" presetID="15" presetClass="entr" presetSubtype="0" repeatCount="indefinite" fill="hold" grpId="1"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2000" fill="hold"/>
                                        <p:tgtEl>
                                          <p:spTgt spid="14"/>
                                        </p:tgtEl>
                                        <p:attrNameLst>
                                          <p:attrName>ppt_w</p:attrName>
                                        </p:attrNameLst>
                                      </p:cBhvr>
                                      <p:tavLst>
                                        <p:tav tm="0">
                                          <p:val>
                                            <p:fltVal val="0"/>
                                          </p:val>
                                        </p:tav>
                                        <p:tav tm="100000">
                                          <p:val>
                                            <p:strVal val="#ppt_w"/>
                                          </p:val>
                                        </p:tav>
                                      </p:tavLst>
                                    </p:anim>
                                    <p:anim calcmode="lin" valueType="num">
                                      <p:cBhvr>
                                        <p:cTn id="58" dur="2000" fill="hold"/>
                                        <p:tgtEl>
                                          <p:spTgt spid="14"/>
                                        </p:tgtEl>
                                        <p:attrNameLst>
                                          <p:attrName>ppt_h</p:attrName>
                                        </p:attrNameLst>
                                      </p:cBhvr>
                                      <p:tavLst>
                                        <p:tav tm="0">
                                          <p:val>
                                            <p:fltVal val="0"/>
                                          </p:val>
                                        </p:tav>
                                        <p:tav tm="100000">
                                          <p:val>
                                            <p:strVal val="#ppt_h"/>
                                          </p:val>
                                        </p:tav>
                                      </p:tavLst>
                                    </p:anim>
                                    <p:anim calcmode="lin" valueType="num">
                                      <p:cBhvr>
                                        <p:cTn id="59" dur="2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2000" fill="hold"/>
                                        <p:tgtEl>
                                          <p:spTgt spid="14"/>
                                        </p:tgtEl>
                                        <p:attrNameLst>
                                          <p:attrName>ppt_y</p:attrName>
                                        </p:attrNameLst>
                                      </p:cBhvr>
                                      <p:tavLst>
                                        <p:tav tm="0" fmla="#ppt_y+(sin(-2*pi*(1-$))*-#ppt_x+cos(-2*pi*(1-$))*(1-#ppt_y))*(1-$)">
                                          <p:val>
                                            <p:fltVal val="0"/>
                                          </p:val>
                                        </p:tav>
                                        <p:tav tm="100000">
                                          <p:val>
                                            <p:fltVal val="1"/>
                                          </p:val>
                                        </p:tav>
                                      </p:tavLst>
                                    </p:anim>
                                  </p:childTnLst>
                                </p:cTn>
                              </p:par>
                              <p:par>
                                <p:cTn id="61" presetID="8" presetClass="emph" presetSubtype="0" repeatCount="indefinite" fill="hold" grpId="1" nodeType="withEffect">
                                  <p:stCondLst>
                                    <p:cond delay="0"/>
                                  </p:stCondLst>
                                  <p:childTnLst>
                                    <p:animRot by="43200000">
                                      <p:cBhvr>
                                        <p:cTn id="62" dur="2000" fill="hold"/>
                                        <p:tgtEl>
                                          <p:spTgt spid="16"/>
                                        </p:tgtEl>
                                        <p:attrNameLst>
                                          <p:attrName>r</p:attrName>
                                        </p:attrNameLst>
                                      </p:cBhvr>
                                    </p:animRot>
                                  </p:childTnLst>
                                </p:cTn>
                              </p:par>
                              <p:par>
                                <p:cTn id="63" presetID="15" presetClass="entr" presetSubtype="0" repeatCount="indefinite"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000" fill="hold"/>
                                        <p:tgtEl>
                                          <p:spTgt spid="15"/>
                                        </p:tgtEl>
                                        <p:attrNameLst>
                                          <p:attrName>ppt_w</p:attrName>
                                        </p:attrNameLst>
                                      </p:cBhvr>
                                      <p:tavLst>
                                        <p:tav tm="0">
                                          <p:val>
                                            <p:fltVal val="0"/>
                                          </p:val>
                                        </p:tav>
                                        <p:tav tm="100000">
                                          <p:val>
                                            <p:strVal val="#ppt_w"/>
                                          </p:val>
                                        </p:tav>
                                      </p:tavLst>
                                    </p:anim>
                                    <p:anim calcmode="lin" valueType="num">
                                      <p:cBhvr>
                                        <p:cTn id="66" dur="2000" fill="hold"/>
                                        <p:tgtEl>
                                          <p:spTgt spid="15"/>
                                        </p:tgtEl>
                                        <p:attrNameLst>
                                          <p:attrName>ppt_h</p:attrName>
                                        </p:attrNameLst>
                                      </p:cBhvr>
                                      <p:tavLst>
                                        <p:tav tm="0">
                                          <p:val>
                                            <p:fltVal val="0"/>
                                          </p:val>
                                        </p:tav>
                                        <p:tav tm="100000">
                                          <p:val>
                                            <p:strVal val="#ppt_h"/>
                                          </p:val>
                                        </p:tav>
                                      </p:tavLst>
                                    </p:anim>
                                    <p:anim calcmode="lin" valueType="num">
                                      <p:cBhvr>
                                        <p:cTn id="67"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8" dur="2000" fill="hold"/>
                                        <p:tgtEl>
                                          <p:spTgt spid="15"/>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repeatCount="indefinite" fill="hold" grpId="2"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2000" fill="hold"/>
                                        <p:tgtEl>
                                          <p:spTgt spid="16"/>
                                        </p:tgtEl>
                                        <p:attrNameLst>
                                          <p:attrName>ppt_w</p:attrName>
                                        </p:attrNameLst>
                                      </p:cBhvr>
                                      <p:tavLst>
                                        <p:tav tm="0">
                                          <p:val>
                                            <p:fltVal val="0"/>
                                          </p:val>
                                        </p:tav>
                                        <p:tav tm="100000">
                                          <p:val>
                                            <p:strVal val="#ppt_w"/>
                                          </p:val>
                                        </p:tav>
                                      </p:tavLst>
                                    </p:anim>
                                    <p:anim calcmode="lin" valueType="num">
                                      <p:cBhvr>
                                        <p:cTn id="72" dur="2000" fill="hold"/>
                                        <p:tgtEl>
                                          <p:spTgt spid="16"/>
                                        </p:tgtEl>
                                        <p:attrNameLst>
                                          <p:attrName>ppt_h</p:attrName>
                                        </p:attrNameLst>
                                      </p:cBhvr>
                                      <p:tavLst>
                                        <p:tav tm="0">
                                          <p:val>
                                            <p:fltVal val="0"/>
                                          </p:val>
                                        </p:tav>
                                        <p:tav tm="100000">
                                          <p:val>
                                            <p:strVal val="#ppt_h"/>
                                          </p:val>
                                        </p:tav>
                                      </p:tavLst>
                                    </p:anim>
                                    <p:anim calcmode="lin" valueType="num">
                                      <p:cBhvr>
                                        <p:cTn id="73" dur="2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4" dur="2000" fill="hold"/>
                                        <p:tgtEl>
                                          <p:spTgt spid="16"/>
                                        </p:tgtEl>
                                        <p:attrNameLst>
                                          <p:attrName>ppt_y</p:attrName>
                                        </p:attrNameLst>
                                      </p:cBhvr>
                                      <p:tavLst>
                                        <p:tav tm="0" fmla="#ppt_y+(sin(-2*pi*(1-$))*-#ppt_x+cos(-2*pi*(1-$))*(1-#ppt_y))*(1-$)">
                                          <p:val>
                                            <p:fltVal val="0"/>
                                          </p:val>
                                        </p:tav>
                                        <p:tav tm="100000">
                                          <p:val>
                                            <p:fltVal val="1"/>
                                          </p:val>
                                        </p:tav>
                                      </p:tavLst>
                                    </p:anim>
                                  </p:childTnLst>
                                </p:cTn>
                              </p:par>
                              <p:par>
                                <p:cTn id="75" presetID="8" presetClass="emph" presetSubtype="0" repeatCount="indefinite" fill="hold" grpId="2" nodeType="withEffect">
                                  <p:stCondLst>
                                    <p:cond delay="0"/>
                                  </p:stCondLst>
                                  <p:childTnLst>
                                    <p:animRot by="43200000">
                                      <p:cBhvr>
                                        <p:cTn id="76" dur="2000" fill="hold"/>
                                        <p:tgtEl>
                                          <p:spTgt spid="14"/>
                                        </p:tgtEl>
                                        <p:attrNameLst>
                                          <p:attrName>r</p:attrName>
                                        </p:attrNameLst>
                                      </p:cBhvr>
                                    </p:animRot>
                                  </p:childTnLst>
                                </p:cTn>
                              </p:par>
                              <p:par>
                                <p:cTn id="77" presetID="15" presetClass="entr" presetSubtype="0" repeatCount="indefinite" fill="hold" grpId="1"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000" fill="hold"/>
                                        <p:tgtEl>
                                          <p:spTgt spid="17"/>
                                        </p:tgtEl>
                                        <p:attrNameLst>
                                          <p:attrName>ppt_w</p:attrName>
                                        </p:attrNameLst>
                                      </p:cBhvr>
                                      <p:tavLst>
                                        <p:tav tm="0">
                                          <p:val>
                                            <p:fltVal val="0"/>
                                          </p:val>
                                        </p:tav>
                                        <p:tav tm="100000">
                                          <p:val>
                                            <p:strVal val="#ppt_w"/>
                                          </p:val>
                                        </p:tav>
                                      </p:tavLst>
                                    </p:anim>
                                    <p:anim calcmode="lin" valueType="num">
                                      <p:cBhvr>
                                        <p:cTn id="80" dur="2000" fill="hold"/>
                                        <p:tgtEl>
                                          <p:spTgt spid="17"/>
                                        </p:tgtEl>
                                        <p:attrNameLst>
                                          <p:attrName>ppt_h</p:attrName>
                                        </p:attrNameLst>
                                      </p:cBhvr>
                                      <p:tavLst>
                                        <p:tav tm="0">
                                          <p:val>
                                            <p:fltVal val="0"/>
                                          </p:val>
                                        </p:tav>
                                        <p:tav tm="100000">
                                          <p:val>
                                            <p:strVal val="#ppt_h"/>
                                          </p:val>
                                        </p:tav>
                                      </p:tavLst>
                                    </p:anim>
                                    <p:anim calcmode="lin" valueType="num">
                                      <p:cBhvr>
                                        <p:cTn id="81" dur="2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82" dur="2000" fill="hold"/>
                                        <p:tgtEl>
                                          <p:spTgt spid="17"/>
                                        </p:tgtEl>
                                        <p:attrNameLst>
                                          <p:attrName>ppt_y</p:attrName>
                                        </p:attrNameLst>
                                      </p:cBhvr>
                                      <p:tavLst>
                                        <p:tav tm="0" fmla="#ppt_y+(sin(-2*pi*(1-$))*-#ppt_x+cos(-2*pi*(1-$))*(1-#ppt_y))*(1-$)">
                                          <p:val>
                                            <p:fltVal val="0"/>
                                          </p:val>
                                        </p:tav>
                                        <p:tav tm="100000">
                                          <p:val>
                                            <p:fltVal val="1"/>
                                          </p:val>
                                        </p:tav>
                                      </p:tavLst>
                                    </p:anim>
                                  </p:childTnLst>
                                </p:cTn>
                              </p:par>
                              <p:par>
                                <p:cTn id="83" presetID="23" presetClass="exit" presetSubtype="32" repeatCount="indefinite" fill="hold" grpId="1" nodeType="withEffect">
                                  <p:stCondLst>
                                    <p:cond delay="0"/>
                                  </p:stCondLst>
                                  <p:childTnLst>
                                    <p:anim calcmode="lin" valueType="num">
                                      <p:cBhvr>
                                        <p:cTn id="84" dur="2000"/>
                                        <p:tgtEl>
                                          <p:spTgt spid="15"/>
                                        </p:tgtEl>
                                        <p:attrNameLst>
                                          <p:attrName>ppt_w</p:attrName>
                                        </p:attrNameLst>
                                      </p:cBhvr>
                                      <p:tavLst>
                                        <p:tav tm="0">
                                          <p:val>
                                            <p:strVal val="ppt_w"/>
                                          </p:val>
                                        </p:tav>
                                        <p:tav tm="100000">
                                          <p:val>
                                            <p:fltVal val="0"/>
                                          </p:val>
                                        </p:tav>
                                      </p:tavLst>
                                    </p:anim>
                                    <p:anim calcmode="lin" valueType="num">
                                      <p:cBhvr>
                                        <p:cTn id="85" dur="2000"/>
                                        <p:tgtEl>
                                          <p:spTgt spid="15"/>
                                        </p:tgtEl>
                                        <p:attrNameLst>
                                          <p:attrName>ppt_h</p:attrName>
                                        </p:attrNameLst>
                                      </p:cBhvr>
                                      <p:tavLst>
                                        <p:tav tm="0">
                                          <p:val>
                                            <p:strVal val="ppt_h"/>
                                          </p:val>
                                        </p:tav>
                                        <p:tav tm="100000">
                                          <p:val>
                                            <p:fltVal val="0"/>
                                          </p:val>
                                        </p:tav>
                                      </p:tavLst>
                                    </p:anim>
                                    <p:set>
                                      <p:cBhvr>
                                        <p:cTn id="86" dur="1" fill="hold">
                                          <p:stCondLst>
                                            <p:cond delay="1999"/>
                                          </p:stCondLst>
                                        </p:cTn>
                                        <p:tgtEl>
                                          <p:spTgt spid="15"/>
                                        </p:tgtEl>
                                        <p:attrNameLst>
                                          <p:attrName>style.visibility</p:attrName>
                                        </p:attrNameLst>
                                      </p:cBhvr>
                                      <p:to>
                                        <p:strVal val="hidden"/>
                                      </p:to>
                                    </p:set>
                                  </p:childTnLst>
                                </p:cTn>
                              </p:par>
                              <p:par>
                                <p:cTn id="87" presetID="23" presetClass="exit" presetSubtype="32" repeatCount="indefinite" fill="hold" grpId="2" nodeType="withEffect">
                                  <p:stCondLst>
                                    <p:cond delay="0"/>
                                  </p:stCondLst>
                                  <p:childTnLst>
                                    <p:anim calcmode="lin" valueType="num">
                                      <p:cBhvr>
                                        <p:cTn id="88" dur="2000"/>
                                        <p:tgtEl>
                                          <p:spTgt spid="17"/>
                                        </p:tgtEl>
                                        <p:attrNameLst>
                                          <p:attrName>ppt_w</p:attrName>
                                        </p:attrNameLst>
                                      </p:cBhvr>
                                      <p:tavLst>
                                        <p:tav tm="0">
                                          <p:val>
                                            <p:strVal val="ppt_w"/>
                                          </p:val>
                                        </p:tav>
                                        <p:tav tm="100000">
                                          <p:val>
                                            <p:fltVal val="0"/>
                                          </p:val>
                                        </p:tav>
                                      </p:tavLst>
                                    </p:anim>
                                    <p:anim calcmode="lin" valueType="num">
                                      <p:cBhvr>
                                        <p:cTn id="89" dur="2000"/>
                                        <p:tgtEl>
                                          <p:spTgt spid="17"/>
                                        </p:tgtEl>
                                        <p:attrNameLst>
                                          <p:attrName>ppt_h</p:attrName>
                                        </p:attrNameLst>
                                      </p:cBhvr>
                                      <p:tavLst>
                                        <p:tav tm="0">
                                          <p:val>
                                            <p:strVal val="ppt_h"/>
                                          </p:val>
                                        </p:tav>
                                        <p:tav tm="100000">
                                          <p:val>
                                            <p:fltVal val="0"/>
                                          </p:val>
                                        </p:tav>
                                      </p:tavLst>
                                    </p:anim>
                                    <p:set>
                                      <p:cBhvr>
                                        <p:cTn id="90" dur="1" fill="hold">
                                          <p:stCondLst>
                                            <p:cond delay="1999"/>
                                          </p:stCondLst>
                                        </p:cTn>
                                        <p:tgtEl>
                                          <p:spTgt spid="17"/>
                                        </p:tgtEl>
                                        <p:attrNameLst>
                                          <p:attrName>style.visibility</p:attrName>
                                        </p:attrNameLst>
                                      </p:cBhvr>
                                      <p:to>
                                        <p:strVal val="hidden"/>
                                      </p:to>
                                    </p:set>
                                  </p:childTnLst>
                                </p:cTn>
                              </p:par>
                              <p:par>
                                <p:cTn id="91" presetID="8" presetClass="emph" presetSubtype="0" repeatCount="indefinite" fill="hold" grpId="2" nodeType="withEffect">
                                  <p:stCondLst>
                                    <p:cond delay="0"/>
                                  </p:stCondLst>
                                  <p:childTnLst>
                                    <p:animRot by="43200000">
                                      <p:cBhvr>
                                        <p:cTn id="92" dur="2000" fill="hold"/>
                                        <p:tgtEl>
                                          <p:spTgt spid="15"/>
                                        </p:tgtEl>
                                        <p:attrNameLst>
                                          <p:attrName>r</p:attrName>
                                        </p:attrNameLst>
                                      </p:cBhvr>
                                    </p:animRot>
                                  </p:childTnLst>
                                </p:cTn>
                              </p:par>
                              <p:par>
                                <p:cTn id="93" presetID="51" presetClass="entr" presetSubtype="0" fill="hold" grpId="3"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770" decel="100000"/>
                                        <p:tgtEl>
                                          <p:spTgt spid="15"/>
                                        </p:tgtEl>
                                      </p:cBhvr>
                                    </p:animEffect>
                                    <p:animScale>
                                      <p:cBhvr>
                                        <p:cTn id="96" dur="770" decel="100000"/>
                                        <p:tgtEl>
                                          <p:spTgt spid="15"/>
                                        </p:tgtEl>
                                      </p:cBhvr>
                                      <p:from x="10000" y="10000"/>
                                      <p:to x="200000" y="450000"/>
                                    </p:animScale>
                                    <p:animScale>
                                      <p:cBhvr>
                                        <p:cTn id="97" dur="1230" accel="100000" fill="hold">
                                          <p:stCondLst>
                                            <p:cond delay="770"/>
                                          </p:stCondLst>
                                        </p:cTn>
                                        <p:tgtEl>
                                          <p:spTgt spid="15"/>
                                        </p:tgtEl>
                                      </p:cBhvr>
                                      <p:from x="200000" y="450000"/>
                                      <p:to x="100000" y="100000"/>
                                    </p:animScale>
                                    <p:set>
                                      <p:cBhvr>
                                        <p:cTn id="98" dur="770" fill="hold"/>
                                        <p:tgtEl>
                                          <p:spTgt spid="15"/>
                                        </p:tgtEl>
                                        <p:attrNameLst>
                                          <p:attrName>ppt_x</p:attrName>
                                        </p:attrNameLst>
                                      </p:cBhvr>
                                      <p:to>
                                        <p:strVal val="(0.5)"/>
                                      </p:to>
                                    </p:set>
                                    <p:anim from="(0.5)" to="(#ppt_x)" calcmode="lin" valueType="num">
                                      <p:cBhvr>
                                        <p:cTn id="99" dur="1230" accel="100000" fill="hold">
                                          <p:stCondLst>
                                            <p:cond delay="770"/>
                                          </p:stCondLst>
                                        </p:cTn>
                                        <p:tgtEl>
                                          <p:spTgt spid="15"/>
                                        </p:tgtEl>
                                        <p:attrNameLst>
                                          <p:attrName>ppt_x</p:attrName>
                                        </p:attrNameLst>
                                      </p:cBhvr>
                                    </p:anim>
                                    <p:set>
                                      <p:cBhvr>
                                        <p:cTn id="100" dur="770" fill="hold"/>
                                        <p:tgtEl>
                                          <p:spTgt spid="15"/>
                                        </p:tgtEl>
                                        <p:attrNameLst>
                                          <p:attrName>ppt_y</p:attrName>
                                        </p:attrNameLst>
                                      </p:cBhvr>
                                      <p:to>
                                        <p:strVal val="(#ppt_y+0.4)"/>
                                      </p:to>
                                    </p:set>
                                    <p:anim from="(#ppt_y+0.4)" to="(#ppt_y)" calcmode="lin" valueType="num">
                                      <p:cBhvr>
                                        <p:cTn id="101" dur="1230" accel="100000" fill="hold">
                                          <p:stCondLst>
                                            <p:cond delay="770"/>
                                          </p:stCondLst>
                                        </p:cTn>
                                        <p:tgtEl>
                                          <p:spTgt spid="15"/>
                                        </p:tgtEl>
                                        <p:attrNameLst>
                                          <p:attrName>ppt_y</p:attrName>
                                        </p:attrNameLst>
                                      </p:cBhvr>
                                    </p:anim>
                                  </p:childTnLst>
                                </p:cTn>
                              </p:par>
                              <p:par>
                                <p:cTn id="102" presetID="51" presetClass="entr" presetSubtype="0" fill="hold" grpId="3" nodeType="with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770" decel="100000"/>
                                        <p:tgtEl>
                                          <p:spTgt spid="17"/>
                                        </p:tgtEl>
                                      </p:cBhvr>
                                    </p:animEffect>
                                    <p:animScale>
                                      <p:cBhvr>
                                        <p:cTn id="105" dur="770" decel="100000"/>
                                        <p:tgtEl>
                                          <p:spTgt spid="17"/>
                                        </p:tgtEl>
                                      </p:cBhvr>
                                      <p:from x="10000" y="10000"/>
                                      <p:to x="200000" y="450000"/>
                                    </p:animScale>
                                    <p:animScale>
                                      <p:cBhvr>
                                        <p:cTn id="106" dur="1230" accel="100000" fill="hold">
                                          <p:stCondLst>
                                            <p:cond delay="770"/>
                                          </p:stCondLst>
                                        </p:cTn>
                                        <p:tgtEl>
                                          <p:spTgt spid="17"/>
                                        </p:tgtEl>
                                      </p:cBhvr>
                                      <p:from x="200000" y="450000"/>
                                      <p:to x="100000" y="100000"/>
                                    </p:animScale>
                                    <p:set>
                                      <p:cBhvr>
                                        <p:cTn id="107" dur="770" fill="hold"/>
                                        <p:tgtEl>
                                          <p:spTgt spid="17"/>
                                        </p:tgtEl>
                                        <p:attrNameLst>
                                          <p:attrName>ppt_x</p:attrName>
                                        </p:attrNameLst>
                                      </p:cBhvr>
                                      <p:to>
                                        <p:strVal val="(0.5)"/>
                                      </p:to>
                                    </p:set>
                                    <p:anim from="(0.5)" to="(#ppt_x)" calcmode="lin" valueType="num">
                                      <p:cBhvr>
                                        <p:cTn id="108" dur="1230" accel="100000" fill="hold">
                                          <p:stCondLst>
                                            <p:cond delay="770"/>
                                          </p:stCondLst>
                                        </p:cTn>
                                        <p:tgtEl>
                                          <p:spTgt spid="17"/>
                                        </p:tgtEl>
                                        <p:attrNameLst>
                                          <p:attrName>ppt_x</p:attrName>
                                        </p:attrNameLst>
                                      </p:cBhvr>
                                    </p:anim>
                                    <p:set>
                                      <p:cBhvr>
                                        <p:cTn id="109" dur="770" fill="hold"/>
                                        <p:tgtEl>
                                          <p:spTgt spid="17"/>
                                        </p:tgtEl>
                                        <p:attrNameLst>
                                          <p:attrName>ppt_y</p:attrName>
                                        </p:attrNameLst>
                                      </p:cBhvr>
                                      <p:to>
                                        <p:strVal val="(#ppt_y+0.4)"/>
                                      </p:to>
                                    </p:set>
                                    <p:anim from="(#ppt_y+0.4)" to="(#ppt_y)" calcmode="lin" valueType="num">
                                      <p:cBhvr>
                                        <p:cTn id="110" dur="1230" accel="100000" fill="hold">
                                          <p:stCondLst>
                                            <p:cond delay="770"/>
                                          </p:stCondLst>
                                        </p:cTn>
                                        <p:tgtEl>
                                          <p:spTgt spid="17"/>
                                        </p:tgtEl>
                                        <p:attrNameLst>
                                          <p:attrName>ppt_y</p:attrName>
                                        </p:attrNameLst>
                                      </p:cBhvr>
                                    </p:anim>
                                  </p:childTnLst>
                                </p:cTn>
                              </p:par>
                              <p:par>
                                <p:cTn id="111" presetID="51" presetClass="entr" presetSubtype="0" fill="hold" grpId="3"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770" decel="100000"/>
                                        <p:tgtEl>
                                          <p:spTgt spid="16"/>
                                        </p:tgtEl>
                                      </p:cBhvr>
                                    </p:animEffect>
                                    <p:animScale>
                                      <p:cBhvr>
                                        <p:cTn id="114" dur="770" decel="100000"/>
                                        <p:tgtEl>
                                          <p:spTgt spid="16"/>
                                        </p:tgtEl>
                                      </p:cBhvr>
                                      <p:from x="10000" y="10000"/>
                                      <p:to x="200000" y="450000"/>
                                    </p:animScale>
                                    <p:animScale>
                                      <p:cBhvr>
                                        <p:cTn id="115" dur="1230" accel="100000" fill="hold">
                                          <p:stCondLst>
                                            <p:cond delay="770"/>
                                          </p:stCondLst>
                                        </p:cTn>
                                        <p:tgtEl>
                                          <p:spTgt spid="16"/>
                                        </p:tgtEl>
                                      </p:cBhvr>
                                      <p:from x="200000" y="450000"/>
                                      <p:to x="100000" y="100000"/>
                                    </p:animScale>
                                    <p:set>
                                      <p:cBhvr>
                                        <p:cTn id="116" dur="770" fill="hold"/>
                                        <p:tgtEl>
                                          <p:spTgt spid="16"/>
                                        </p:tgtEl>
                                        <p:attrNameLst>
                                          <p:attrName>ppt_x</p:attrName>
                                        </p:attrNameLst>
                                      </p:cBhvr>
                                      <p:to>
                                        <p:strVal val="(0.5)"/>
                                      </p:to>
                                    </p:set>
                                    <p:anim from="(0.5)" to="(#ppt_x)" calcmode="lin" valueType="num">
                                      <p:cBhvr>
                                        <p:cTn id="117" dur="1230" accel="100000" fill="hold">
                                          <p:stCondLst>
                                            <p:cond delay="770"/>
                                          </p:stCondLst>
                                        </p:cTn>
                                        <p:tgtEl>
                                          <p:spTgt spid="16"/>
                                        </p:tgtEl>
                                        <p:attrNameLst>
                                          <p:attrName>ppt_x</p:attrName>
                                        </p:attrNameLst>
                                      </p:cBhvr>
                                    </p:anim>
                                    <p:set>
                                      <p:cBhvr>
                                        <p:cTn id="118" dur="770" fill="hold"/>
                                        <p:tgtEl>
                                          <p:spTgt spid="16"/>
                                        </p:tgtEl>
                                        <p:attrNameLst>
                                          <p:attrName>ppt_y</p:attrName>
                                        </p:attrNameLst>
                                      </p:cBhvr>
                                      <p:to>
                                        <p:strVal val="(#ppt_y+0.4)"/>
                                      </p:to>
                                    </p:set>
                                    <p:anim from="(#ppt_y+0.4)" to="(#ppt_y)" calcmode="lin" valueType="num">
                                      <p:cBhvr>
                                        <p:cTn id="119" dur="1230" accel="100000" fill="hold">
                                          <p:stCondLst>
                                            <p:cond delay="770"/>
                                          </p:stCondLst>
                                        </p:cTn>
                                        <p:tgtEl>
                                          <p:spTgt spid="16"/>
                                        </p:tgtEl>
                                        <p:attrNameLst>
                                          <p:attrName>ppt_y</p:attrName>
                                        </p:attrNameLst>
                                      </p:cBhvr>
                                    </p:anim>
                                  </p:childTnLst>
                                </p:cTn>
                              </p:par>
                              <p:par>
                                <p:cTn id="120" presetID="51" presetClass="entr" presetSubtype="0" fill="hold" grpId="3" nodeType="with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770" decel="100000"/>
                                        <p:tgtEl>
                                          <p:spTgt spid="14"/>
                                        </p:tgtEl>
                                      </p:cBhvr>
                                    </p:animEffect>
                                    <p:animScale>
                                      <p:cBhvr>
                                        <p:cTn id="123" dur="770" decel="100000"/>
                                        <p:tgtEl>
                                          <p:spTgt spid="14"/>
                                        </p:tgtEl>
                                      </p:cBhvr>
                                      <p:from x="10000" y="10000"/>
                                      <p:to x="200000" y="450000"/>
                                    </p:animScale>
                                    <p:animScale>
                                      <p:cBhvr>
                                        <p:cTn id="124" dur="1230" accel="100000" fill="hold">
                                          <p:stCondLst>
                                            <p:cond delay="770"/>
                                          </p:stCondLst>
                                        </p:cTn>
                                        <p:tgtEl>
                                          <p:spTgt spid="14"/>
                                        </p:tgtEl>
                                      </p:cBhvr>
                                      <p:from x="200000" y="450000"/>
                                      <p:to x="100000" y="100000"/>
                                    </p:animScale>
                                    <p:set>
                                      <p:cBhvr>
                                        <p:cTn id="125" dur="770" fill="hold"/>
                                        <p:tgtEl>
                                          <p:spTgt spid="14"/>
                                        </p:tgtEl>
                                        <p:attrNameLst>
                                          <p:attrName>ppt_x</p:attrName>
                                        </p:attrNameLst>
                                      </p:cBhvr>
                                      <p:to>
                                        <p:strVal val="(0.5)"/>
                                      </p:to>
                                    </p:set>
                                    <p:anim from="(0.5)" to="(#ppt_x)" calcmode="lin" valueType="num">
                                      <p:cBhvr>
                                        <p:cTn id="126" dur="1230" accel="100000" fill="hold">
                                          <p:stCondLst>
                                            <p:cond delay="770"/>
                                          </p:stCondLst>
                                        </p:cTn>
                                        <p:tgtEl>
                                          <p:spTgt spid="14"/>
                                        </p:tgtEl>
                                        <p:attrNameLst>
                                          <p:attrName>ppt_x</p:attrName>
                                        </p:attrNameLst>
                                      </p:cBhvr>
                                    </p:anim>
                                    <p:set>
                                      <p:cBhvr>
                                        <p:cTn id="127" dur="770" fill="hold"/>
                                        <p:tgtEl>
                                          <p:spTgt spid="14"/>
                                        </p:tgtEl>
                                        <p:attrNameLst>
                                          <p:attrName>ppt_y</p:attrName>
                                        </p:attrNameLst>
                                      </p:cBhvr>
                                      <p:to>
                                        <p:strVal val="(#ppt_y+0.4)"/>
                                      </p:to>
                                    </p:set>
                                    <p:anim from="(#ppt_y+0.4)" to="(#ppt_y)" calcmode="lin" valueType="num">
                                      <p:cBhvr>
                                        <p:cTn id="128" dur="1230" accel="100000" fill="hold">
                                          <p:stCondLst>
                                            <p:cond delay="770"/>
                                          </p:stCondLst>
                                        </p:cTn>
                                        <p:tgtEl>
                                          <p:spTgt spid="14"/>
                                        </p:tgtEl>
                                        <p:attrNameLst>
                                          <p:attrName>ppt_y</p:attrName>
                                        </p:attrNameLst>
                                      </p:cBhvr>
                                    </p:anim>
                                  </p:childTnLst>
                                </p:cTn>
                              </p:par>
                              <p:par>
                                <p:cTn id="129" presetID="15" presetClass="entr" presetSubtype="0" repeatCount="indefinite" fill="hold" grpId="0" nodeType="withEffect">
                                  <p:stCondLst>
                                    <p:cond delay="0"/>
                                  </p:stCondLst>
                                  <p:childTnLst>
                                    <p:set>
                                      <p:cBhvr>
                                        <p:cTn id="130" dur="1" fill="hold">
                                          <p:stCondLst>
                                            <p:cond delay="0"/>
                                          </p:stCondLst>
                                        </p:cTn>
                                        <p:tgtEl>
                                          <p:spTgt spid="18"/>
                                        </p:tgtEl>
                                        <p:attrNameLst>
                                          <p:attrName>style.visibility</p:attrName>
                                        </p:attrNameLst>
                                      </p:cBhvr>
                                      <p:to>
                                        <p:strVal val="visible"/>
                                      </p:to>
                                    </p:set>
                                    <p:anim calcmode="lin" valueType="num">
                                      <p:cBhvr>
                                        <p:cTn id="131" dur="2000" fill="hold"/>
                                        <p:tgtEl>
                                          <p:spTgt spid="18"/>
                                        </p:tgtEl>
                                        <p:attrNameLst>
                                          <p:attrName>ppt_w</p:attrName>
                                        </p:attrNameLst>
                                      </p:cBhvr>
                                      <p:tavLst>
                                        <p:tav tm="0">
                                          <p:val>
                                            <p:fltVal val="0"/>
                                          </p:val>
                                        </p:tav>
                                        <p:tav tm="100000">
                                          <p:val>
                                            <p:strVal val="#ppt_w"/>
                                          </p:val>
                                        </p:tav>
                                      </p:tavLst>
                                    </p:anim>
                                    <p:anim calcmode="lin" valueType="num">
                                      <p:cBhvr>
                                        <p:cTn id="132" dur="2000" fill="hold"/>
                                        <p:tgtEl>
                                          <p:spTgt spid="18"/>
                                        </p:tgtEl>
                                        <p:attrNameLst>
                                          <p:attrName>ppt_h</p:attrName>
                                        </p:attrNameLst>
                                      </p:cBhvr>
                                      <p:tavLst>
                                        <p:tav tm="0">
                                          <p:val>
                                            <p:fltVal val="0"/>
                                          </p:val>
                                        </p:tav>
                                        <p:tav tm="100000">
                                          <p:val>
                                            <p:strVal val="#ppt_h"/>
                                          </p:val>
                                        </p:tav>
                                      </p:tavLst>
                                    </p:anim>
                                    <p:anim calcmode="lin" valueType="num">
                                      <p:cBhvr>
                                        <p:cTn id="133" dur="2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34" dur="2000" fill="hold"/>
                                        <p:tgtEl>
                                          <p:spTgt spid="18"/>
                                        </p:tgtEl>
                                        <p:attrNameLst>
                                          <p:attrName>ppt_y</p:attrName>
                                        </p:attrNameLst>
                                      </p:cBhvr>
                                      <p:tavLst>
                                        <p:tav tm="0" fmla="#ppt_y+(sin(-2*pi*(1-$))*-#ppt_x+cos(-2*pi*(1-$))*(1-#ppt_y))*(1-$)">
                                          <p:val>
                                            <p:fltVal val="0"/>
                                          </p:val>
                                        </p:tav>
                                        <p:tav tm="100000">
                                          <p:val>
                                            <p:fltVal val="1"/>
                                          </p:val>
                                        </p:tav>
                                      </p:tavLst>
                                    </p:anim>
                                  </p:childTnLst>
                                </p:cTn>
                              </p:par>
                              <p:par>
                                <p:cTn id="135" presetID="23" presetClass="exit" presetSubtype="32" repeatCount="indefinite" fill="hold" grpId="1" nodeType="withEffect">
                                  <p:stCondLst>
                                    <p:cond delay="0"/>
                                  </p:stCondLst>
                                  <p:childTnLst>
                                    <p:anim calcmode="lin" valueType="num">
                                      <p:cBhvr>
                                        <p:cTn id="136" dur="2000"/>
                                        <p:tgtEl>
                                          <p:spTgt spid="18"/>
                                        </p:tgtEl>
                                        <p:attrNameLst>
                                          <p:attrName>ppt_w</p:attrName>
                                        </p:attrNameLst>
                                      </p:cBhvr>
                                      <p:tavLst>
                                        <p:tav tm="0">
                                          <p:val>
                                            <p:strVal val="ppt_w"/>
                                          </p:val>
                                        </p:tav>
                                        <p:tav tm="100000">
                                          <p:val>
                                            <p:fltVal val="0"/>
                                          </p:val>
                                        </p:tav>
                                      </p:tavLst>
                                    </p:anim>
                                    <p:anim calcmode="lin" valueType="num">
                                      <p:cBhvr>
                                        <p:cTn id="137" dur="2000"/>
                                        <p:tgtEl>
                                          <p:spTgt spid="18"/>
                                        </p:tgtEl>
                                        <p:attrNameLst>
                                          <p:attrName>ppt_h</p:attrName>
                                        </p:attrNameLst>
                                      </p:cBhvr>
                                      <p:tavLst>
                                        <p:tav tm="0">
                                          <p:val>
                                            <p:strVal val="ppt_h"/>
                                          </p:val>
                                        </p:tav>
                                        <p:tav tm="100000">
                                          <p:val>
                                            <p:fltVal val="0"/>
                                          </p:val>
                                        </p:tav>
                                      </p:tavLst>
                                    </p:anim>
                                    <p:set>
                                      <p:cBhvr>
                                        <p:cTn id="138" dur="1" fill="hold">
                                          <p:stCondLst>
                                            <p:cond delay="1999"/>
                                          </p:stCondLst>
                                        </p:cTn>
                                        <p:tgtEl>
                                          <p:spTgt spid="18"/>
                                        </p:tgtEl>
                                        <p:attrNameLst>
                                          <p:attrName>style.visibility</p:attrName>
                                        </p:attrNameLst>
                                      </p:cBhvr>
                                      <p:to>
                                        <p:strVal val="hidden"/>
                                      </p:to>
                                    </p:set>
                                  </p:childTnLst>
                                </p:cTn>
                              </p:par>
                              <p:par>
                                <p:cTn id="139" presetID="8" presetClass="emph" presetSubtype="0" repeatCount="indefinite" fill="hold" grpId="2" nodeType="withEffect">
                                  <p:stCondLst>
                                    <p:cond delay="0"/>
                                  </p:stCondLst>
                                  <p:childTnLst>
                                    <p:animRot by="43200000">
                                      <p:cBhvr>
                                        <p:cTn id="140" dur="2000" fill="hold"/>
                                        <p:tgtEl>
                                          <p:spTgt spid="18"/>
                                        </p:tgtEl>
                                        <p:attrNameLst>
                                          <p:attrName>r</p:attrName>
                                        </p:attrNameLst>
                                      </p:cBhvr>
                                    </p:animRot>
                                  </p:childTnLst>
                                </p:cTn>
                              </p:par>
                              <p:par>
                                <p:cTn id="141" presetID="51" presetClass="entr" presetSubtype="0" fill="hold" grpId="3" nodeType="with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fade">
                                      <p:cBhvr>
                                        <p:cTn id="143" dur="770" decel="100000"/>
                                        <p:tgtEl>
                                          <p:spTgt spid="18"/>
                                        </p:tgtEl>
                                      </p:cBhvr>
                                    </p:animEffect>
                                    <p:animScale>
                                      <p:cBhvr>
                                        <p:cTn id="144" dur="770" decel="100000"/>
                                        <p:tgtEl>
                                          <p:spTgt spid="18"/>
                                        </p:tgtEl>
                                      </p:cBhvr>
                                      <p:from x="10000" y="10000"/>
                                      <p:to x="200000" y="450000"/>
                                    </p:animScale>
                                    <p:animScale>
                                      <p:cBhvr>
                                        <p:cTn id="145" dur="1230" accel="100000" fill="hold">
                                          <p:stCondLst>
                                            <p:cond delay="770"/>
                                          </p:stCondLst>
                                        </p:cTn>
                                        <p:tgtEl>
                                          <p:spTgt spid="18"/>
                                        </p:tgtEl>
                                      </p:cBhvr>
                                      <p:from x="200000" y="450000"/>
                                      <p:to x="100000" y="100000"/>
                                    </p:animScale>
                                    <p:set>
                                      <p:cBhvr>
                                        <p:cTn id="146" dur="770" fill="hold"/>
                                        <p:tgtEl>
                                          <p:spTgt spid="18"/>
                                        </p:tgtEl>
                                        <p:attrNameLst>
                                          <p:attrName>ppt_x</p:attrName>
                                        </p:attrNameLst>
                                      </p:cBhvr>
                                      <p:to>
                                        <p:strVal val="(0.5)"/>
                                      </p:to>
                                    </p:set>
                                    <p:anim from="(0.5)" to="(#ppt_x)" calcmode="lin" valueType="num">
                                      <p:cBhvr>
                                        <p:cTn id="147" dur="1230" accel="100000" fill="hold">
                                          <p:stCondLst>
                                            <p:cond delay="770"/>
                                          </p:stCondLst>
                                        </p:cTn>
                                        <p:tgtEl>
                                          <p:spTgt spid="18"/>
                                        </p:tgtEl>
                                        <p:attrNameLst>
                                          <p:attrName>ppt_x</p:attrName>
                                        </p:attrNameLst>
                                      </p:cBhvr>
                                    </p:anim>
                                    <p:set>
                                      <p:cBhvr>
                                        <p:cTn id="148" dur="770" fill="hold"/>
                                        <p:tgtEl>
                                          <p:spTgt spid="18"/>
                                        </p:tgtEl>
                                        <p:attrNameLst>
                                          <p:attrName>ppt_y</p:attrName>
                                        </p:attrNameLst>
                                      </p:cBhvr>
                                      <p:to>
                                        <p:strVal val="(#ppt_y+0.4)"/>
                                      </p:to>
                                    </p:set>
                                    <p:anim from="(#ppt_y+0.4)" to="(#ppt_y)" calcmode="lin" valueType="num">
                                      <p:cBhvr>
                                        <p:cTn id="149" dur="1230" accel="100000" fill="hold">
                                          <p:stCondLst>
                                            <p:cond delay="770"/>
                                          </p:stCondLst>
                                        </p:cTn>
                                        <p:tgtEl>
                                          <p:spTgt spid="18"/>
                                        </p:tgtEl>
                                        <p:attrNameLst>
                                          <p:attrName>ppt_y</p:attrName>
                                        </p:attrNameLst>
                                      </p:cBhvr>
                                    </p:anim>
                                  </p:childTnLst>
                                </p:cTn>
                              </p:par>
                              <p:par>
                                <p:cTn id="150" presetID="23" presetClass="exit" presetSubtype="32" repeatCount="indefinite" fill="hold" grpId="0" nodeType="withEffect">
                                  <p:stCondLst>
                                    <p:cond delay="0"/>
                                  </p:stCondLst>
                                  <p:childTnLst>
                                    <p:anim calcmode="lin" valueType="num">
                                      <p:cBhvr>
                                        <p:cTn id="151" dur="2000"/>
                                        <p:tgtEl>
                                          <p:spTgt spid="19"/>
                                        </p:tgtEl>
                                        <p:attrNameLst>
                                          <p:attrName>ppt_w</p:attrName>
                                        </p:attrNameLst>
                                      </p:cBhvr>
                                      <p:tavLst>
                                        <p:tav tm="0">
                                          <p:val>
                                            <p:strVal val="ppt_w"/>
                                          </p:val>
                                        </p:tav>
                                        <p:tav tm="100000">
                                          <p:val>
                                            <p:fltVal val="0"/>
                                          </p:val>
                                        </p:tav>
                                      </p:tavLst>
                                    </p:anim>
                                    <p:anim calcmode="lin" valueType="num">
                                      <p:cBhvr>
                                        <p:cTn id="152" dur="2000"/>
                                        <p:tgtEl>
                                          <p:spTgt spid="19"/>
                                        </p:tgtEl>
                                        <p:attrNameLst>
                                          <p:attrName>ppt_h</p:attrName>
                                        </p:attrNameLst>
                                      </p:cBhvr>
                                      <p:tavLst>
                                        <p:tav tm="0">
                                          <p:val>
                                            <p:strVal val="ppt_h"/>
                                          </p:val>
                                        </p:tav>
                                        <p:tav tm="100000">
                                          <p:val>
                                            <p:fltVal val="0"/>
                                          </p:val>
                                        </p:tav>
                                      </p:tavLst>
                                    </p:anim>
                                    <p:set>
                                      <p:cBhvr>
                                        <p:cTn id="153" dur="1" fill="hold">
                                          <p:stCondLst>
                                            <p:cond delay="1999"/>
                                          </p:stCondLst>
                                        </p:cTn>
                                        <p:tgtEl>
                                          <p:spTgt spid="19"/>
                                        </p:tgtEl>
                                        <p:attrNameLst>
                                          <p:attrName>style.visibility</p:attrName>
                                        </p:attrNameLst>
                                      </p:cBhvr>
                                      <p:to>
                                        <p:strVal val="hidden"/>
                                      </p:to>
                                    </p:set>
                                  </p:childTnLst>
                                </p:cTn>
                              </p:par>
                              <p:par>
                                <p:cTn id="154" presetID="15" presetClass="entr" presetSubtype="0" repeatCount="indefinite" fill="hold" grpId="1" nodeType="withEffect">
                                  <p:stCondLst>
                                    <p:cond delay="0"/>
                                  </p:stCondLst>
                                  <p:childTnLst>
                                    <p:set>
                                      <p:cBhvr>
                                        <p:cTn id="155" dur="1" fill="hold">
                                          <p:stCondLst>
                                            <p:cond delay="0"/>
                                          </p:stCondLst>
                                        </p:cTn>
                                        <p:tgtEl>
                                          <p:spTgt spid="19"/>
                                        </p:tgtEl>
                                        <p:attrNameLst>
                                          <p:attrName>style.visibility</p:attrName>
                                        </p:attrNameLst>
                                      </p:cBhvr>
                                      <p:to>
                                        <p:strVal val="visible"/>
                                      </p:to>
                                    </p:set>
                                    <p:anim calcmode="lin" valueType="num">
                                      <p:cBhvr>
                                        <p:cTn id="156" dur="2000" fill="hold"/>
                                        <p:tgtEl>
                                          <p:spTgt spid="19"/>
                                        </p:tgtEl>
                                        <p:attrNameLst>
                                          <p:attrName>ppt_w</p:attrName>
                                        </p:attrNameLst>
                                      </p:cBhvr>
                                      <p:tavLst>
                                        <p:tav tm="0">
                                          <p:val>
                                            <p:fltVal val="0"/>
                                          </p:val>
                                        </p:tav>
                                        <p:tav tm="100000">
                                          <p:val>
                                            <p:strVal val="#ppt_w"/>
                                          </p:val>
                                        </p:tav>
                                      </p:tavLst>
                                    </p:anim>
                                    <p:anim calcmode="lin" valueType="num">
                                      <p:cBhvr>
                                        <p:cTn id="157" dur="2000" fill="hold"/>
                                        <p:tgtEl>
                                          <p:spTgt spid="19"/>
                                        </p:tgtEl>
                                        <p:attrNameLst>
                                          <p:attrName>ppt_h</p:attrName>
                                        </p:attrNameLst>
                                      </p:cBhvr>
                                      <p:tavLst>
                                        <p:tav tm="0">
                                          <p:val>
                                            <p:fltVal val="0"/>
                                          </p:val>
                                        </p:tav>
                                        <p:tav tm="100000">
                                          <p:val>
                                            <p:strVal val="#ppt_h"/>
                                          </p:val>
                                        </p:tav>
                                      </p:tavLst>
                                    </p:anim>
                                    <p:anim calcmode="lin" valueType="num">
                                      <p:cBhvr>
                                        <p:cTn id="158" dur="2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59" dur="2000" fill="hold"/>
                                        <p:tgtEl>
                                          <p:spTgt spid="19"/>
                                        </p:tgtEl>
                                        <p:attrNameLst>
                                          <p:attrName>ppt_y</p:attrName>
                                        </p:attrNameLst>
                                      </p:cBhvr>
                                      <p:tavLst>
                                        <p:tav tm="0" fmla="#ppt_y+(sin(-2*pi*(1-$))*-#ppt_x+cos(-2*pi*(1-$))*(1-#ppt_y))*(1-$)">
                                          <p:val>
                                            <p:fltVal val="0"/>
                                          </p:val>
                                        </p:tav>
                                        <p:tav tm="100000">
                                          <p:val>
                                            <p:fltVal val="1"/>
                                          </p:val>
                                        </p:tav>
                                      </p:tavLst>
                                    </p:anim>
                                  </p:childTnLst>
                                </p:cTn>
                              </p:par>
                              <p:par>
                                <p:cTn id="160" presetID="8" presetClass="emph" presetSubtype="0" repeatCount="indefinite" fill="hold" grpId="2" nodeType="withEffect">
                                  <p:stCondLst>
                                    <p:cond delay="0"/>
                                  </p:stCondLst>
                                  <p:childTnLst>
                                    <p:animRot by="43200000">
                                      <p:cBhvr>
                                        <p:cTn id="161" dur="2000" fill="hold"/>
                                        <p:tgtEl>
                                          <p:spTgt spid="19"/>
                                        </p:tgtEl>
                                        <p:attrNameLst>
                                          <p:attrName>r</p:attrName>
                                        </p:attrNameLst>
                                      </p:cBhvr>
                                    </p:animRot>
                                  </p:childTnLst>
                                </p:cTn>
                              </p:par>
                              <p:par>
                                <p:cTn id="162" presetID="23" presetClass="exit" presetSubtype="32" repeatCount="indefinite" fill="hold" grpId="0" nodeType="withEffect">
                                  <p:stCondLst>
                                    <p:cond delay="0"/>
                                  </p:stCondLst>
                                  <p:childTnLst>
                                    <p:anim calcmode="lin" valueType="num">
                                      <p:cBhvr>
                                        <p:cTn id="163" dur="2000"/>
                                        <p:tgtEl>
                                          <p:spTgt spid="20"/>
                                        </p:tgtEl>
                                        <p:attrNameLst>
                                          <p:attrName>ppt_w</p:attrName>
                                        </p:attrNameLst>
                                      </p:cBhvr>
                                      <p:tavLst>
                                        <p:tav tm="0">
                                          <p:val>
                                            <p:strVal val="ppt_w"/>
                                          </p:val>
                                        </p:tav>
                                        <p:tav tm="100000">
                                          <p:val>
                                            <p:fltVal val="0"/>
                                          </p:val>
                                        </p:tav>
                                      </p:tavLst>
                                    </p:anim>
                                    <p:anim calcmode="lin" valueType="num">
                                      <p:cBhvr>
                                        <p:cTn id="164" dur="2000"/>
                                        <p:tgtEl>
                                          <p:spTgt spid="20"/>
                                        </p:tgtEl>
                                        <p:attrNameLst>
                                          <p:attrName>ppt_h</p:attrName>
                                        </p:attrNameLst>
                                      </p:cBhvr>
                                      <p:tavLst>
                                        <p:tav tm="0">
                                          <p:val>
                                            <p:strVal val="ppt_h"/>
                                          </p:val>
                                        </p:tav>
                                        <p:tav tm="100000">
                                          <p:val>
                                            <p:fltVal val="0"/>
                                          </p:val>
                                        </p:tav>
                                      </p:tavLst>
                                    </p:anim>
                                    <p:set>
                                      <p:cBhvr>
                                        <p:cTn id="165" dur="1" fill="hold">
                                          <p:stCondLst>
                                            <p:cond delay="1999"/>
                                          </p:stCondLst>
                                        </p:cTn>
                                        <p:tgtEl>
                                          <p:spTgt spid="20"/>
                                        </p:tgtEl>
                                        <p:attrNameLst>
                                          <p:attrName>style.visibility</p:attrName>
                                        </p:attrNameLst>
                                      </p:cBhvr>
                                      <p:to>
                                        <p:strVal val="hidden"/>
                                      </p:to>
                                    </p:set>
                                  </p:childTnLst>
                                </p:cTn>
                              </p:par>
                              <p:par>
                                <p:cTn id="166" presetID="15" presetClass="entr" presetSubtype="0" repeatCount="indefinite" fill="hold" grpId="1" nodeType="withEffect">
                                  <p:stCondLst>
                                    <p:cond delay="0"/>
                                  </p:stCondLst>
                                  <p:childTnLst>
                                    <p:set>
                                      <p:cBhvr>
                                        <p:cTn id="167" dur="1" fill="hold">
                                          <p:stCondLst>
                                            <p:cond delay="0"/>
                                          </p:stCondLst>
                                        </p:cTn>
                                        <p:tgtEl>
                                          <p:spTgt spid="20"/>
                                        </p:tgtEl>
                                        <p:attrNameLst>
                                          <p:attrName>style.visibility</p:attrName>
                                        </p:attrNameLst>
                                      </p:cBhvr>
                                      <p:to>
                                        <p:strVal val="visible"/>
                                      </p:to>
                                    </p:set>
                                    <p:anim calcmode="lin" valueType="num">
                                      <p:cBhvr>
                                        <p:cTn id="168" dur="2000" fill="hold"/>
                                        <p:tgtEl>
                                          <p:spTgt spid="20"/>
                                        </p:tgtEl>
                                        <p:attrNameLst>
                                          <p:attrName>ppt_w</p:attrName>
                                        </p:attrNameLst>
                                      </p:cBhvr>
                                      <p:tavLst>
                                        <p:tav tm="0">
                                          <p:val>
                                            <p:fltVal val="0"/>
                                          </p:val>
                                        </p:tav>
                                        <p:tav tm="100000">
                                          <p:val>
                                            <p:strVal val="#ppt_w"/>
                                          </p:val>
                                        </p:tav>
                                      </p:tavLst>
                                    </p:anim>
                                    <p:anim calcmode="lin" valueType="num">
                                      <p:cBhvr>
                                        <p:cTn id="169" dur="2000" fill="hold"/>
                                        <p:tgtEl>
                                          <p:spTgt spid="20"/>
                                        </p:tgtEl>
                                        <p:attrNameLst>
                                          <p:attrName>ppt_h</p:attrName>
                                        </p:attrNameLst>
                                      </p:cBhvr>
                                      <p:tavLst>
                                        <p:tav tm="0">
                                          <p:val>
                                            <p:fltVal val="0"/>
                                          </p:val>
                                        </p:tav>
                                        <p:tav tm="100000">
                                          <p:val>
                                            <p:strVal val="#ppt_h"/>
                                          </p:val>
                                        </p:tav>
                                      </p:tavLst>
                                    </p:anim>
                                    <p:anim calcmode="lin" valueType="num">
                                      <p:cBhvr>
                                        <p:cTn id="170" dur="2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71" dur="2000" fill="hold"/>
                                        <p:tgtEl>
                                          <p:spTgt spid="20"/>
                                        </p:tgtEl>
                                        <p:attrNameLst>
                                          <p:attrName>ppt_y</p:attrName>
                                        </p:attrNameLst>
                                      </p:cBhvr>
                                      <p:tavLst>
                                        <p:tav tm="0" fmla="#ppt_y+(sin(-2*pi*(1-$))*-#ppt_x+cos(-2*pi*(1-$))*(1-#ppt_y))*(1-$)">
                                          <p:val>
                                            <p:fltVal val="0"/>
                                          </p:val>
                                        </p:tav>
                                        <p:tav tm="100000">
                                          <p:val>
                                            <p:fltVal val="1"/>
                                          </p:val>
                                        </p:tav>
                                      </p:tavLst>
                                    </p:anim>
                                  </p:childTnLst>
                                </p:cTn>
                              </p:par>
                              <p:par>
                                <p:cTn id="172" presetID="8" presetClass="emph" presetSubtype="0" repeatCount="indefinite" fill="hold" grpId="2" nodeType="withEffect">
                                  <p:stCondLst>
                                    <p:cond delay="0"/>
                                  </p:stCondLst>
                                  <p:childTnLst>
                                    <p:animRot by="43200000">
                                      <p:cBhvr>
                                        <p:cTn id="173" dur="2000" fill="hold"/>
                                        <p:tgtEl>
                                          <p:spTgt spid="20"/>
                                        </p:tgtEl>
                                        <p:attrNameLst>
                                          <p:attrName>r</p:attrName>
                                        </p:attrNameLst>
                                      </p:cBhvr>
                                    </p:animRot>
                                  </p:childTnLst>
                                </p:cTn>
                              </p:par>
                              <p:par>
                                <p:cTn id="174" presetID="23" presetClass="exit" presetSubtype="32" repeatCount="indefinite" fill="hold" grpId="0" nodeType="withEffect">
                                  <p:stCondLst>
                                    <p:cond delay="0"/>
                                  </p:stCondLst>
                                  <p:childTnLst>
                                    <p:anim calcmode="lin" valueType="num">
                                      <p:cBhvr>
                                        <p:cTn id="175" dur="2000"/>
                                        <p:tgtEl>
                                          <p:spTgt spid="21"/>
                                        </p:tgtEl>
                                        <p:attrNameLst>
                                          <p:attrName>ppt_w</p:attrName>
                                        </p:attrNameLst>
                                      </p:cBhvr>
                                      <p:tavLst>
                                        <p:tav tm="0">
                                          <p:val>
                                            <p:strVal val="ppt_w"/>
                                          </p:val>
                                        </p:tav>
                                        <p:tav tm="100000">
                                          <p:val>
                                            <p:fltVal val="0"/>
                                          </p:val>
                                        </p:tav>
                                      </p:tavLst>
                                    </p:anim>
                                    <p:anim calcmode="lin" valueType="num">
                                      <p:cBhvr>
                                        <p:cTn id="176" dur="2000"/>
                                        <p:tgtEl>
                                          <p:spTgt spid="21"/>
                                        </p:tgtEl>
                                        <p:attrNameLst>
                                          <p:attrName>ppt_h</p:attrName>
                                        </p:attrNameLst>
                                      </p:cBhvr>
                                      <p:tavLst>
                                        <p:tav tm="0">
                                          <p:val>
                                            <p:strVal val="ppt_h"/>
                                          </p:val>
                                        </p:tav>
                                        <p:tav tm="100000">
                                          <p:val>
                                            <p:fltVal val="0"/>
                                          </p:val>
                                        </p:tav>
                                      </p:tavLst>
                                    </p:anim>
                                    <p:set>
                                      <p:cBhvr>
                                        <p:cTn id="177" dur="1" fill="hold">
                                          <p:stCondLst>
                                            <p:cond delay="1999"/>
                                          </p:stCondLst>
                                        </p:cTn>
                                        <p:tgtEl>
                                          <p:spTgt spid="21"/>
                                        </p:tgtEl>
                                        <p:attrNameLst>
                                          <p:attrName>style.visibility</p:attrName>
                                        </p:attrNameLst>
                                      </p:cBhvr>
                                      <p:to>
                                        <p:strVal val="hidden"/>
                                      </p:to>
                                    </p:set>
                                  </p:childTnLst>
                                </p:cTn>
                              </p:par>
                              <p:par>
                                <p:cTn id="178" presetID="15" presetClass="entr" presetSubtype="0" repeatCount="indefinite" fill="hold" grpId="1" nodeType="withEffect">
                                  <p:stCondLst>
                                    <p:cond delay="0"/>
                                  </p:stCondLst>
                                  <p:childTnLst>
                                    <p:set>
                                      <p:cBhvr>
                                        <p:cTn id="179" dur="1" fill="hold">
                                          <p:stCondLst>
                                            <p:cond delay="0"/>
                                          </p:stCondLst>
                                        </p:cTn>
                                        <p:tgtEl>
                                          <p:spTgt spid="21"/>
                                        </p:tgtEl>
                                        <p:attrNameLst>
                                          <p:attrName>style.visibility</p:attrName>
                                        </p:attrNameLst>
                                      </p:cBhvr>
                                      <p:to>
                                        <p:strVal val="visible"/>
                                      </p:to>
                                    </p:set>
                                    <p:anim calcmode="lin" valueType="num">
                                      <p:cBhvr>
                                        <p:cTn id="180" dur="2000" fill="hold"/>
                                        <p:tgtEl>
                                          <p:spTgt spid="21"/>
                                        </p:tgtEl>
                                        <p:attrNameLst>
                                          <p:attrName>ppt_w</p:attrName>
                                        </p:attrNameLst>
                                      </p:cBhvr>
                                      <p:tavLst>
                                        <p:tav tm="0">
                                          <p:val>
                                            <p:fltVal val="0"/>
                                          </p:val>
                                        </p:tav>
                                        <p:tav tm="100000">
                                          <p:val>
                                            <p:strVal val="#ppt_w"/>
                                          </p:val>
                                        </p:tav>
                                      </p:tavLst>
                                    </p:anim>
                                    <p:anim calcmode="lin" valueType="num">
                                      <p:cBhvr>
                                        <p:cTn id="181" dur="2000" fill="hold"/>
                                        <p:tgtEl>
                                          <p:spTgt spid="21"/>
                                        </p:tgtEl>
                                        <p:attrNameLst>
                                          <p:attrName>ppt_h</p:attrName>
                                        </p:attrNameLst>
                                      </p:cBhvr>
                                      <p:tavLst>
                                        <p:tav tm="0">
                                          <p:val>
                                            <p:fltVal val="0"/>
                                          </p:val>
                                        </p:tav>
                                        <p:tav tm="100000">
                                          <p:val>
                                            <p:strVal val="#ppt_h"/>
                                          </p:val>
                                        </p:tav>
                                      </p:tavLst>
                                    </p:anim>
                                    <p:anim calcmode="lin" valueType="num">
                                      <p:cBhvr>
                                        <p:cTn id="182" dur="2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83" dur="2000" fill="hold"/>
                                        <p:tgtEl>
                                          <p:spTgt spid="21"/>
                                        </p:tgtEl>
                                        <p:attrNameLst>
                                          <p:attrName>ppt_y</p:attrName>
                                        </p:attrNameLst>
                                      </p:cBhvr>
                                      <p:tavLst>
                                        <p:tav tm="0" fmla="#ppt_y+(sin(-2*pi*(1-$))*-#ppt_x+cos(-2*pi*(1-$))*(1-#ppt_y))*(1-$)">
                                          <p:val>
                                            <p:fltVal val="0"/>
                                          </p:val>
                                        </p:tav>
                                        <p:tav tm="100000">
                                          <p:val>
                                            <p:fltVal val="1"/>
                                          </p:val>
                                        </p:tav>
                                      </p:tavLst>
                                    </p:anim>
                                  </p:childTnLst>
                                </p:cTn>
                              </p:par>
                              <p:par>
                                <p:cTn id="184" presetID="8" presetClass="emph" presetSubtype="0" repeatCount="indefinite" fill="hold" grpId="2" nodeType="withEffect">
                                  <p:stCondLst>
                                    <p:cond delay="0"/>
                                  </p:stCondLst>
                                  <p:childTnLst>
                                    <p:animRot by="43200000">
                                      <p:cBhvr>
                                        <p:cTn id="185" dur="2000" fill="hold"/>
                                        <p:tgtEl>
                                          <p:spTgt spid="21"/>
                                        </p:tgtEl>
                                        <p:attrNameLst>
                                          <p:attrName>r</p:attrName>
                                        </p:attrNameLst>
                                      </p:cBhvr>
                                    </p:animRot>
                                  </p:childTnLst>
                                </p:cTn>
                              </p:par>
                              <p:par>
                                <p:cTn id="186" presetID="23" presetClass="exit" presetSubtype="32" repeatCount="indefinite" fill="hold" grpId="0" nodeType="withEffect">
                                  <p:stCondLst>
                                    <p:cond delay="0"/>
                                  </p:stCondLst>
                                  <p:childTnLst>
                                    <p:anim calcmode="lin" valueType="num">
                                      <p:cBhvr>
                                        <p:cTn id="187" dur="2000"/>
                                        <p:tgtEl>
                                          <p:spTgt spid="22"/>
                                        </p:tgtEl>
                                        <p:attrNameLst>
                                          <p:attrName>ppt_w</p:attrName>
                                        </p:attrNameLst>
                                      </p:cBhvr>
                                      <p:tavLst>
                                        <p:tav tm="0">
                                          <p:val>
                                            <p:strVal val="ppt_w"/>
                                          </p:val>
                                        </p:tav>
                                        <p:tav tm="100000">
                                          <p:val>
                                            <p:fltVal val="0"/>
                                          </p:val>
                                        </p:tav>
                                      </p:tavLst>
                                    </p:anim>
                                    <p:anim calcmode="lin" valueType="num">
                                      <p:cBhvr>
                                        <p:cTn id="188" dur="2000"/>
                                        <p:tgtEl>
                                          <p:spTgt spid="22"/>
                                        </p:tgtEl>
                                        <p:attrNameLst>
                                          <p:attrName>ppt_h</p:attrName>
                                        </p:attrNameLst>
                                      </p:cBhvr>
                                      <p:tavLst>
                                        <p:tav tm="0">
                                          <p:val>
                                            <p:strVal val="ppt_h"/>
                                          </p:val>
                                        </p:tav>
                                        <p:tav tm="100000">
                                          <p:val>
                                            <p:fltVal val="0"/>
                                          </p:val>
                                        </p:tav>
                                      </p:tavLst>
                                    </p:anim>
                                    <p:set>
                                      <p:cBhvr>
                                        <p:cTn id="189" dur="1" fill="hold">
                                          <p:stCondLst>
                                            <p:cond delay="1999"/>
                                          </p:stCondLst>
                                        </p:cTn>
                                        <p:tgtEl>
                                          <p:spTgt spid="22"/>
                                        </p:tgtEl>
                                        <p:attrNameLst>
                                          <p:attrName>style.visibility</p:attrName>
                                        </p:attrNameLst>
                                      </p:cBhvr>
                                      <p:to>
                                        <p:strVal val="hidden"/>
                                      </p:to>
                                    </p:set>
                                  </p:childTnLst>
                                </p:cTn>
                              </p:par>
                              <p:par>
                                <p:cTn id="190" presetID="8" presetClass="emph" presetSubtype="0" repeatCount="indefinite" fill="hold" grpId="1" nodeType="withEffect">
                                  <p:stCondLst>
                                    <p:cond delay="0"/>
                                  </p:stCondLst>
                                  <p:childTnLst>
                                    <p:animRot by="43200000">
                                      <p:cBhvr>
                                        <p:cTn id="191" dur="2000" fill="hold"/>
                                        <p:tgtEl>
                                          <p:spTgt spid="22"/>
                                        </p:tgtEl>
                                        <p:attrNameLst>
                                          <p:attrName>r</p:attrName>
                                        </p:attrNameLst>
                                      </p:cBhvr>
                                    </p:animRot>
                                  </p:childTnLst>
                                </p:cTn>
                              </p:par>
                              <p:par>
                                <p:cTn id="192" presetID="15" presetClass="entr" presetSubtype="0" repeatCount="indefinite" fill="hold" grpId="2" nodeType="withEffect">
                                  <p:stCondLst>
                                    <p:cond delay="0"/>
                                  </p:stCondLst>
                                  <p:childTnLst>
                                    <p:set>
                                      <p:cBhvr>
                                        <p:cTn id="193" dur="1" fill="hold">
                                          <p:stCondLst>
                                            <p:cond delay="0"/>
                                          </p:stCondLst>
                                        </p:cTn>
                                        <p:tgtEl>
                                          <p:spTgt spid="22"/>
                                        </p:tgtEl>
                                        <p:attrNameLst>
                                          <p:attrName>style.visibility</p:attrName>
                                        </p:attrNameLst>
                                      </p:cBhvr>
                                      <p:to>
                                        <p:strVal val="visible"/>
                                      </p:to>
                                    </p:set>
                                    <p:anim calcmode="lin" valueType="num">
                                      <p:cBhvr>
                                        <p:cTn id="194" dur="2000" fill="hold"/>
                                        <p:tgtEl>
                                          <p:spTgt spid="22"/>
                                        </p:tgtEl>
                                        <p:attrNameLst>
                                          <p:attrName>ppt_w</p:attrName>
                                        </p:attrNameLst>
                                      </p:cBhvr>
                                      <p:tavLst>
                                        <p:tav tm="0">
                                          <p:val>
                                            <p:fltVal val="0"/>
                                          </p:val>
                                        </p:tav>
                                        <p:tav tm="100000">
                                          <p:val>
                                            <p:strVal val="#ppt_w"/>
                                          </p:val>
                                        </p:tav>
                                      </p:tavLst>
                                    </p:anim>
                                    <p:anim calcmode="lin" valueType="num">
                                      <p:cBhvr>
                                        <p:cTn id="195" dur="2000" fill="hold"/>
                                        <p:tgtEl>
                                          <p:spTgt spid="22"/>
                                        </p:tgtEl>
                                        <p:attrNameLst>
                                          <p:attrName>ppt_h</p:attrName>
                                        </p:attrNameLst>
                                      </p:cBhvr>
                                      <p:tavLst>
                                        <p:tav tm="0">
                                          <p:val>
                                            <p:fltVal val="0"/>
                                          </p:val>
                                        </p:tav>
                                        <p:tav tm="100000">
                                          <p:val>
                                            <p:strVal val="#ppt_h"/>
                                          </p:val>
                                        </p:tav>
                                      </p:tavLst>
                                    </p:anim>
                                    <p:anim calcmode="lin" valueType="num">
                                      <p:cBhvr>
                                        <p:cTn id="196" dur="2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97" dur="2000" fill="hold"/>
                                        <p:tgtEl>
                                          <p:spTgt spid="22"/>
                                        </p:tgtEl>
                                        <p:attrNameLst>
                                          <p:attrName>ppt_y</p:attrName>
                                        </p:attrNameLst>
                                      </p:cBhvr>
                                      <p:tavLst>
                                        <p:tav tm="0" fmla="#ppt_y+(sin(-2*pi*(1-$))*-#ppt_x+cos(-2*pi*(1-$))*(1-#ppt_y))*(1-$)">
                                          <p:val>
                                            <p:fltVal val="0"/>
                                          </p:val>
                                        </p:tav>
                                        <p:tav tm="100000">
                                          <p:val>
                                            <p:fltVal val="1"/>
                                          </p:val>
                                        </p:tav>
                                      </p:tavLst>
                                    </p:anim>
                                  </p:childTnLst>
                                </p:cTn>
                              </p:par>
                              <p:par>
                                <p:cTn id="198" presetID="51" presetClass="entr" presetSubtype="0" fill="hold" grpId="3" nodeType="withEffect">
                                  <p:stCondLst>
                                    <p:cond delay="0"/>
                                  </p:stCondLst>
                                  <p:childTnLst>
                                    <p:set>
                                      <p:cBhvr>
                                        <p:cTn id="199" dur="1" fill="hold">
                                          <p:stCondLst>
                                            <p:cond delay="0"/>
                                          </p:stCondLst>
                                        </p:cTn>
                                        <p:tgtEl>
                                          <p:spTgt spid="22"/>
                                        </p:tgtEl>
                                        <p:attrNameLst>
                                          <p:attrName>style.visibility</p:attrName>
                                        </p:attrNameLst>
                                      </p:cBhvr>
                                      <p:to>
                                        <p:strVal val="visible"/>
                                      </p:to>
                                    </p:set>
                                    <p:animEffect transition="in" filter="fade">
                                      <p:cBhvr>
                                        <p:cTn id="200" dur="770" decel="100000"/>
                                        <p:tgtEl>
                                          <p:spTgt spid="22"/>
                                        </p:tgtEl>
                                      </p:cBhvr>
                                    </p:animEffect>
                                    <p:animScale>
                                      <p:cBhvr>
                                        <p:cTn id="201" dur="770" decel="100000"/>
                                        <p:tgtEl>
                                          <p:spTgt spid="22"/>
                                        </p:tgtEl>
                                      </p:cBhvr>
                                      <p:from x="10000" y="10000"/>
                                      <p:to x="200000" y="450000"/>
                                    </p:animScale>
                                    <p:animScale>
                                      <p:cBhvr>
                                        <p:cTn id="202" dur="1230" accel="100000" fill="hold">
                                          <p:stCondLst>
                                            <p:cond delay="770"/>
                                          </p:stCondLst>
                                        </p:cTn>
                                        <p:tgtEl>
                                          <p:spTgt spid="22"/>
                                        </p:tgtEl>
                                      </p:cBhvr>
                                      <p:from x="200000" y="450000"/>
                                      <p:to x="100000" y="100000"/>
                                    </p:animScale>
                                    <p:set>
                                      <p:cBhvr>
                                        <p:cTn id="203" dur="770" fill="hold"/>
                                        <p:tgtEl>
                                          <p:spTgt spid="22"/>
                                        </p:tgtEl>
                                        <p:attrNameLst>
                                          <p:attrName>ppt_x</p:attrName>
                                        </p:attrNameLst>
                                      </p:cBhvr>
                                      <p:to>
                                        <p:strVal val="(0.5)"/>
                                      </p:to>
                                    </p:set>
                                    <p:anim from="(0.5)" to="(#ppt_x)" calcmode="lin" valueType="num">
                                      <p:cBhvr>
                                        <p:cTn id="204" dur="1230" accel="100000" fill="hold">
                                          <p:stCondLst>
                                            <p:cond delay="770"/>
                                          </p:stCondLst>
                                        </p:cTn>
                                        <p:tgtEl>
                                          <p:spTgt spid="22"/>
                                        </p:tgtEl>
                                        <p:attrNameLst>
                                          <p:attrName>ppt_x</p:attrName>
                                        </p:attrNameLst>
                                      </p:cBhvr>
                                    </p:anim>
                                    <p:set>
                                      <p:cBhvr>
                                        <p:cTn id="205" dur="770" fill="hold"/>
                                        <p:tgtEl>
                                          <p:spTgt spid="22"/>
                                        </p:tgtEl>
                                        <p:attrNameLst>
                                          <p:attrName>ppt_y</p:attrName>
                                        </p:attrNameLst>
                                      </p:cBhvr>
                                      <p:to>
                                        <p:strVal val="(#ppt_y+0.4)"/>
                                      </p:to>
                                    </p:set>
                                    <p:anim from="(#ppt_y+0.4)" to="(#ppt_y)" calcmode="lin" valueType="num">
                                      <p:cBhvr>
                                        <p:cTn id="206" dur="1230" accel="100000" fill="hold">
                                          <p:stCondLst>
                                            <p:cond delay="770"/>
                                          </p:stCondLst>
                                        </p:cTn>
                                        <p:tgtEl>
                                          <p:spTgt spid="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4" grpId="3" animBg="1"/>
      <p:bldP spid="15" grpId="0" animBg="1"/>
      <p:bldP spid="15" grpId="1" animBg="1"/>
      <p:bldP spid="15" grpId="2" animBg="1"/>
      <p:bldP spid="15" grpId="3" animBg="1"/>
      <p:bldP spid="16" grpId="0" animBg="1"/>
      <p:bldP spid="16" grpId="1" animBg="1"/>
      <p:bldP spid="16" grpId="2" animBg="1"/>
      <p:bldP spid="16" grpId="3" animBg="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2"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5143501"/>
            <a:ext cx="9144000" cy="277813"/>
          </a:xfrm>
          <a:prstGeom prst="rect">
            <a:avLst/>
          </a:prstGeom>
          <a:noFill/>
        </p:spPr>
      </p:pic>
      <p:graphicFrame>
        <p:nvGraphicFramePr>
          <p:cNvPr id="173064" name="Object 8"/>
          <p:cNvGraphicFramePr>
            <a:graphicFrameLocks noGrp="1" noChangeAspect="1"/>
          </p:cNvGraphicFramePr>
          <p:nvPr>
            <p:ph/>
          </p:nvPr>
        </p:nvGraphicFramePr>
        <p:xfrm>
          <a:off x="1" y="1"/>
          <a:ext cx="1277938" cy="1062302"/>
        </p:xfrm>
        <a:graphic>
          <a:graphicData uri="http://schemas.openxmlformats.org/presentationml/2006/ole">
            <mc:AlternateContent xmlns:mc="http://schemas.openxmlformats.org/markup-compatibility/2006">
              <mc:Choice xmlns:v="urn:schemas-microsoft-com:vml" Requires="v">
                <p:oleObj spid="_x0000_s8195" name="Clip" r:id="rId5" imgW="1278360" imgH="1274040" progId="">
                  <p:embed/>
                </p:oleObj>
              </mc:Choice>
              <mc:Fallback>
                <p:oleObj name="Clip" r:id="rId5" imgW="1278360" imgH="1274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277938" cy="10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3065" name="Picture 9" descr="FSTV116"/>
          <p:cNvPicPr>
            <a:picLocks noChangeAspect="1" noChangeArrowheads="1"/>
          </p:cNvPicPr>
          <p:nvPr/>
        </p:nvPicPr>
        <p:blipFill>
          <a:blip r:embed="rId7"/>
          <a:srcRect/>
          <a:stretch>
            <a:fillRect/>
          </a:stretch>
        </p:blipFill>
        <p:spPr bwMode="auto">
          <a:xfrm rot="5400000">
            <a:off x="7411642" y="-69452"/>
            <a:ext cx="1662907" cy="1801812"/>
          </a:xfrm>
          <a:prstGeom prst="rect">
            <a:avLst/>
          </a:prstGeom>
          <a:noFill/>
        </p:spPr>
      </p:pic>
      <p:sp>
        <p:nvSpPr>
          <p:cNvPr id="173066" name="AutoShape 10">
            <a:hlinkClick r:id="rId8" action="ppaction://hlinksldjump" highlightClick="1"/>
          </p:cNvPr>
          <p:cNvSpPr>
            <a:spLocks noChangeArrowheads="1"/>
          </p:cNvSpPr>
          <p:nvPr/>
        </p:nvSpPr>
        <p:spPr bwMode="auto">
          <a:xfrm>
            <a:off x="0" y="5270500"/>
            <a:ext cx="457200" cy="4445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285720" y="1584980"/>
            <a:ext cx="8858280" cy="2932662"/>
          </a:xfrm>
          <a:prstGeom prst="rect">
            <a:avLst/>
          </a:prstGeom>
        </p:spPr>
        <p:txBody>
          <a:bodyPr wrap="square" lIns="84900" tIns="42450" rIns="84900" bIns="42450">
            <a:spAutoFit/>
          </a:bodyPr>
          <a:lstStyle/>
          <a:p>
            <a:r>
              <a:rPr lang="vi-VN" sz="3700" smtClean="0">
                <a:latin typeface="Times New Roman" pitchFamily="18" charset="0"/>
                <a:cs typeface="Times New Roman" pitchFamily="18" charset="0"/>
              </a:rPr>
              <a:t>Nằm trong lòng đất tối đen,</a:t>
            </a:r>
            <a:endParaRPr lang="en-US" sz="3700" smtClean="0">
              <a:latin typeface="Times New Roman" pitchFamily="18" charset="0"/>
              <a:cs typeface="Times New Roman" pitchFamily="18" charset="0"/>
            </a:endParaRPr>
          </a:p>
          <a:p>
            <a:r>
              <a:rPr lang="vi-VN" sz="3700" smtClean="0">
                <a:latin typeface="Times New Roman" pitchFamily="18" charset="0"/>
                <a:cs typeface="Times New Roman" pitchFamily="18" charset="0"/>
              </a:rPr>
              <a:t>Mũi khoan xuống nước chui lên giúp đời,</a:t>
            </a:r>
            <a:endParaRPr lang="en-US" sz="3700" smtClean="0">
              <a:latin typeface="Times New Roman" pitchFamily="18" charset="0"/>
              <a:cs typeface="Times New Roman" pitchFamily="18" charset="0"/>
            </a:endParaRPr>
          </a:p>
          <a:p>
            <a:r>
              <a:rPr lang="vi-VN" sz="3700" smtClean="0">
                <a:latin typeface="Times New Roman" pitchFamily="18" charset="0"/>
                <a:cs typeface="Times New Roman" pitchFamily="18" charset="0"/>
              </a:rPr>
              <a:t>Cho muôn xe máy reo vui,</a:t>
            </a:r>
            <a:endParaRPr lang="en-US" sz="3700" smtClean="0">
              <a:latin typeface="Times New Roman" pitchFamily="18" charset="0"/>
              <a:cs typeface="Times New Roman" pitchFamily="18" charset="0"/>
            </a:endParaRPr>
          </a:p>
          <a:p>
            <a:r>
              <a:rPr lang="vi-VN" sz="3700" smtClean="0">
                <a:latin typeface="Times New Roman" pitchFamily="18" charset="0"/>
                <a:cs typeface="Times New Roman" pitchFamily="18" charset="0"/>
              </a:rPr>
              <a:t>Cho đêm đêm được sáng ngời hơn trăng</a:t>
            </a:r>
            <a:endParaRPr lang="en-US" sz="3700" smtClean="0">
              <a:latin typeface="Times New Roman" pitchFamily="18" charset="0"/>
              <a:cs typeface="Times New Roman" pitchFamily="18" charset="0"/>
            </a:endParaRPr>
          </a:p>
          <a:p>
            <a:pPr algn="r"/>
            <a:r>
              <a:rPr lang="vi-VN" sz="3700" smtClean="0">
                <a:latin typeface="Times New Roman" pitchFamily="18" charset="0"/>
                <a:cs typeface="Times New Roman" pitchFamily="18" charset="0"/>
              </a:rPr>
              <a:t>Là gì?</a:t>
            </a:r>
            <a:r>
              <a:rPr lang="en-US" sz="3700" smtClean="0">
                <a:latin typeface="Times New Roman" pitchFamily="18" charset="0"/>
                <a:cs typeface="Times New Roman" pitchFamily="18" charset="0"/>
              </a:rPr>
              <a:t> </a:t>
            </a:r>
            <a:endParaRPr lang="vi-VN" sz="3700" smtClean="0">
              <a:latin typeface="Times New Roman" pitchFamily="18" charset="0"/>
              <a:cs typeface="Times New Roman" pitchFamily="18" charset="0"/>
            </a:endParaRPr>
          </a:p>
        </p:txBody>
      </p:sp>
      <p:sp>
        <p:nvSpPr>
          <p:cNvPr id="16" name="Rectangle 15"/>
          <p:cNvSpPr/>
          <p:nvPr/>
        </p:nvSpPr>
        <p:spPr>
          <a:xfrm>
            <a:off x="3500462" y="4070016"/>
            <a:ext cx="4572000" cy="762838"/>
          </a:xfrm>
          <a:prstGeom prst="rect">
            <a:avLst/>
          </a:prstGeom>
        </p:spPr>
        <p:txBody>
          <a:bodyPr lIns="84900" tIns="42450" rIns="84900" bIns="42450">
            <a:spAutoFit/>
          </a:bodyPr>
          <a:lstStyle/>
          <a:p>
            <a:r>
              <a:rPr lang="en-US" sz="4400" b="1" smtClean="0">
                <a:latin typeface="Times New Roman" pitchFamily="18" charset="0"/>
                <a:cs typeface="Times New Roman" pitchFamily="18" charset="0"/>
              </a:rPr>
              <a:t>Đáp án: </a:t>
            </a:r>
            <a:r>
              <a:rPr lang="en-US" sz="4400" smtClean="0">
                <a:solidFill>
                  <a:srgbClr val="FF0000"/>
                </a:solidFill>
                <a:latin typeface="Times New Roman" pitchFamily="18" charset="0"/>
                <a:cs typeface="Times New Roman" pitchFamily="18" charset="0"/>
              </a:rPr>
              <a:t>Dầu mỏ</a:t>
            </a:r>
            <a:endParaRPr lang="vi-VN" sz="4400" smtClean="0">
              <a:solidFill>
                <a:srgbClr val="FF0000"/>
              </a:solidFill>
              <a:latin typeface="Times New Roman" pitchFamily="18" charset="0"/>
              <a:cs typeface="Times New Roman" pitchFamily="18" charset="0"/>
            </a:endParaRPr>
          </a:p>
        </p:txBody>
      </p:sp>
      <p:sp>
        <p:nvSpPr>
          <p:cNvPr id="8" name="Rectangle 24"/>
          <p:cNvSpPr>
            <a:spLocks noChangeArrowheads="1"/>
          </p:cNvSpPr>
          <p:nvPr/>
        </p:nvSpPr>
        <p:spPr bwMode="auto">
          <a:xfrm>
            <a:off x="1214414" y="119043"/>
            <a:ext cx="2209800" cy="1397000"/>
          </a:xfrm>
          <a:prstGeom prst="rect">
            <a:avLst/>
          </a:prstGeom>
          <a:solidFill>
            <a:srgbClr val="CC99FF"/>
          </a:solidFill>
          <a:ln w="9525">
            <a:solidFill>
              <a:schemeClr val="tx1"/>
            </a:solidFill>
            <a:miter lim="800000"/>
            <a:headEnd/>
            <a:tailEnd/>
          </a:ln>
          <a:effectLst/>
        </p:spPr>
        <p:txBody>
          <a:bodyPr wrap="none" lIns="84900" tIns="42450" rIns="84900" bIns="42450" anchor="ctr"/>
          <a:lstStyle/>
          <a:p>
            <a:pPr algn="ctr" eaLnBrk="0" hangingPunct="0"/>
            <a:r>
              <a:rPr lang="en-US" sz="8200">
                <a:latin typeface="Times New Roman" pitchFamily="18" charset="0"/>
                <a:cs typeface="Times New Roman" pitchFamily="18" charset="0"/>
              </a:rPr>
              <a:t>4</a:t>
            </a:r>
          </a:p>
        </p:txBody>
      </p:sp>
    </p:spTree>
  </p:cSld>
  <p:clrMapOvr>
    <a:masterClrMapping/>
  </p:clrMapOvr>
  <p:transition>
    <p:cover dir="d"/>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7" presetClass="exit" presetSubtype="0" fill="hold" grpId="0" nodeType="clickEffect">
                                  <p:stCondLst>
                                    <p:cond delay="0"/>
                                  </p:stCondLst>
                                  <p:childTnLst>
                                    <p:animEffect transition="out" filter="fade">
                                      <p:cBhvr>
                                        <p:cTn id="12" dur="1000"/>
                                        <p:tgtEl>
                                          <p:spTgt spid="8"/>
                                        </p:tgtEl>
                                      </p:cBhvr>
                                    </p:animEffect>
                                    <p:anim calcmode="lin" valueType="num">
                                      <p:cBhvr>
                                        <p:cTn id="13" dur="1000"/>
                                        <p:tgtEl>
                                          <p:spTgt spid="8"/>
                                        </p:tgtEl>
                                        <p:attrNameLst>
                                          <p:attrName>ppt_x</p:attrName>
                                        </p:attrNameLst>
                                      </p:cBhvr>
                                      <p:tavLst>
                                        <p:tav tm="0">
                                          <p:val>
                                            <p:strVal val="ppt_x"/>
                                          </p:val>
                                        </p:tav>
                                        <p:tav tm="100000">
                                          <p:val>
                                            <p:strVal val="ppt_x"/>
                                          </p:val>
                                        </p:tav>
                                      </p:tavLst>
                                    </p:anim>
                                    <p:anim calcmode="lin" valueType="num">
                                      <p:cBhvr>
                                        <p:cTn id="14" dur="100" decel="100000"/>
                                        <p:tgtEl>
                                          <p:spTgt spid="8"/>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6"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fgf"/>
          <p:cNvPicPr>
            <a:picLocks noChangeAspect="1" noChangeArrowheads="1" noCrop="1"/>
          </p:cNvPicPr>
          <p:nvPr/>
        </p:nvPicPr>
        <p:blipFill>
          <a:blip r:embed="rId4"/>
          <a:srcRect/>
          <a:stretch>
            <a:fillRect/>
          </a:stretch>
        </p:blipFill>
        <p:spPr bwMode="auto">
          <a:xfrm>
            <a:off x="0" y="5207001"/>
            <a:ext cx="9144000" cy="277813"/>
          </a:xfrm>
          <a:prstGeom prst="rect">
            <a:avLst/>
          </a:prstGeom>
          <a:noFill/>
        </p:spPr>
      </p:pic>
      <p:graphicFrame>
        <p:nvGraphicFramePr>
          <p:cNvPr id="179203" name="Object 3"/>
          <p:cNvGraphicFramePr>
            <a:graphicFrameLocks noChangeAspect="1"/>
          </p:cNvGraphicFramePr>
          <p:nvPr/>
        </p:nvGraphicFramePr>
        <p:xfrm>
          <a:off x="1" y="1"/>
          <a:ext cx="1277938" cy="1062302"/>
        </p:xfrm>
        <a:graphic>
          <a:graphicData uri="http://schemas.openxmlformats.org/presentationml/2006/ole">
            <mc:AlternateContent xmlns:mc="http://schemas.openxmlformats.org/markup-compatibility/2006">
              <mc:Choice xmlns:v="urn:schemas-microsoft-com:vml" Requires="v">
                <p:oleObj spid="_x0000_s37891" name="Clip" r:id="rId5" imgW="1278360" imgH="1274040" progId="">
                  <p:embed/>
                </p:oleObj>
              </mc:Choice>
              <mc:Fallback>
                <p:oleObj name="Clip" r:id="rId5" imgW="1278360" imgH="1274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277938" cy="10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9204" name="Picture 4" descr="FSTV116"/>
          <p:cNvPicPr>
            <a:picLocks noChangeAspect="1" noChangeArrowheads="1"/>
          </p:cNvPicPr>
          <p:nvPr/>
        </p:nvPicPr>
        <p:blipFill>
          <a:blip r:embed="rId7"/>
          <a:srcRect/>
          <a:stretch>
            <a:fillRect/>
          </a:stretch>
        </p:blipFill>
        <p:spPr bwMode="auto">
          <a:xfrm rot="5400000">
            <a:off x="7411642" y="-69452"/>
            <a:ext cx="1662907" cy="1801812"/>
          </a:xfrm>
          <a:prstGeom prst="rect">
            <a:avLst/>
          </a:prstGeom>
          <a:noFill/>
        </p:spPr>
      </p:pic>
      <p:pic>
        <p:nvPicPr>
          <p:cNvPr id="179205" name="Picture 5" descr="k_anhdong_amnhac"/>
          <p:cNvPicPr>
            <a:picLocks noChangeAspect="1" noChangeArrowheads="1" noCrop="1"/>
          </p:cNvPicPr>
          <p:nvPr/>
        </p:nvPicPr>
        <p:blipFill>
          <a:blip r:embed="rId8"/>
          <a:srcRect/>
          <a:stretch>
            <a:fillRect/>
          </a:stretch>
        </p:blipFill>
        <p:spPr bwMode="auto">
          <a:xfrm>
            <a:off x="1981200" y="2538694"/>
            <a:ext cx="5029200" cy="2640542"/>
          </a:xfrm>
          <a:prstGeom prst="rect">
            <a:avLst/>
          </a:prstGeom>
          <a:noFill/>
        </p:spPr>
      </p:pic>
      <p:sp>
        <p:nvSpPr>
          <p:cNvPr id="179206" name="WordArt 6"/>
          <p:cNvSpPr>
            <a:spLocks noChangeArrowheads="1" noChangeShapeType="1" noTextEdit="1"/>
          </p:cNvSpPr>
          <p:nvPr/>
        </p:nvSpPr>
        <p:spPr bwMode="auto">
          <a:xfrm>
            <a:off x="1752600" y="1317620"/>
            <a:ext cx="5715000" cy="825500"/>
          </a:xfrm>
          <a:prstGeom prst="rect">
            <a:avLst/>
          </a:prstGeom>
        </p:spPr>
        <p:txBody>
          <a:bodyPr wrap="none" lIns="84900" tIns="42450" rIns="84900" bIns="42450" fromWordArt="1">
            <a:prstTxWarp prst="textPlain">
              <a:avLst>
                <a:gd name="adj" fmla="val 50000"/>
              </a:avLst>
            </a:prstTxWarp>
          </a:bodyPr>
          <a:lstStyle/>
          <a:p>
            <a:pPr algn="ctr"/>
            <a:r>
              <a:rPr lang="en-US" sz="3700" b="1" kern="10" spc="279"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Ô số may mắn</a:t>
            </a:r>
            <a:endParaRPr lang="en-US" sz="3700" b="1" kern="10" spc="279">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
        <p:nvSpPr>
          <p:cNvPr id="179207" name="AutoShape 7">
            <a:hlinkClick r:id="rId9" action="ppaction://hlinksldjump" highlightClick="1"/>
          </p:cNvPr>
          <p:cNvSpPr>
            <a:spLocks noChangeArrowheads="1"/>
          </p:cNvSpPr>
          <p:nvPr/>
        </p:nvSpPr>
        <p:spPr bwMode="auto">
          <a:xfrm>
            <a:off x="0" y="5270500"/>
            <a:ext cx="457200" cy="4445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pic>
        <p:nvPicPr>
          <p:cNvPr id="8" name="Picture 7" descr="Hinh phao hoa (11).gif"/>
          <p:cNvPicPr>
            <a:picLocks noChangeAspect="1"/>
          </p:cNvPicPr>
          <p:nvPr/>
        </p:nvPicPr>
        <p:blipFill>
          <a:blip r:embed="rId10"/>
          <a:stretch>
            <a:fillRect/>
          </a:stretch>
        </p:blipFill>
        <p:spPr>
          <a:xfrm>
            <a:off x="-500098" y="1649693"/>
            <a:ext cx="2857500" cy="1587500"/>
          </a:xfrm>
          <a:prstGeom prst="rect">
            <a:avLst/>
          </a:prstGeom>
        </p:spPr>
      </p:pic>
      <p:pic>
        <p:nvPicPr>
          <p:cNvPr id="9" name="Picture 8" descr="Hinh phao hoa (11).gif"/>
          <p:cNvPicPr>
            <a:picLocks noChangeAspect="1"/>
          </p:cNvPicPr>
          <p:nvPr/>
        </p:nvPicPr>
        <p:blipFill>
          <a:blip r:embed="rId10"/>
          <a:stretch>
            <a:fillRect/>
          </a:stretch>
        </p:blipFill>
        <p:spPr>
          <a:xfrm>
            <a:off x="6286501" y="1689370"/>
            <a:ext cx="2857500" cy="1587500"/>
          </a:xfrm>
          <a:prstGeom prst="rect">
            <a:avLst/>
          </a:prstGeom>
        </p:spPr>
      </p:pic>
      <p:sp>
        <p:nvSpPr>
          <p:cNvPr id="12" name="AutoShape 3"/>
          <p:cNvSpPr>
            <a:spLocks noChangeArrowheads="1"/>
          </p:cNvSpPr>
          <p:nvPr/>
        </p:nvSpPr>
        <p:spPr bwMode="auto">
          <a:xfrm rot="20226833">
            <a:off x="7412040" y="3180292"/>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3" name="AutoShape 4"/>
          <p:cNvSpPr>
            <a:spLocks noChangeArrowheads="1"/>
          </p:cNvSpPr>
          <p:nvPr/>
        </p:nvSpPr>
        <p:spPr bwMode="auto">
          <a:xfrm rot="20197978">
            <a:off x="858839" y="4394731"/>
            <a:ext cx="754062" cy="526521"/>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4" name="AutoShape 9"/>
          <p:cNvSpPr>
            <a:spLocks noChangeArrowheads="1"/>
          </p:cNvSpPr>
          <p:nvPr/>
        </p:nvSpPr>
        <p:spPr bwMode="auto">
          <a:xfrm rot="20226833">
            <a:off x="7993065" y="4807480"/>
            <a:ext cx="779462" cy="59399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15" name="AutoShape 16"/>
          <p:cNvSpPr>
            <a:spLocks noChangeArrowheads="1"/>
          </p:cNvSpPr>
          <p:nvPr/>
        </p:nvSpPr>
        <p:spPr bwMode="auto">
          <a:xfrm rot="20226833">
            <a:off x="2598738" y="3747824"/>
            <a:ext cx="685800" cy="509323"/>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lIns="84900" tIns="42450" rIns="84900" bIns="42450" anchor="ctr"/>
          <a:lstStyle/>
          <a:p>
            <a:endParaRPr lang="en-US"/>
          </a:p>
        </p:txBody>
      </p:sp>
      <p:sp>
        <p:nvSpPr>
          <p:cNvPr id="16" name="AutoShape 17"/>
          <p:cNvSpPr>
            <a:spLocks noChangeArrowheads="1"/>
          </p:cNvSpPr>
          <p:nvPr/>
        </p:nvSpPr>
        <p:spPr bwMode="auto">
          <a:xfrm rot="20197978">
            <a:off x="2905382" y="460414"/>
            <a:ext cx="782638" cy="636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7" name="AutoShape 18"/>
          <p:cNvSpPr>
            <a:spLocks noChangeArrowheads="1"/>
          </p:cNvSpPr>
          <p:nvPr/>
        </p:nvSpPr>
        <p:spPr bwMode="auto">
          <a:xfrm rot="1241727">
            <a:off x="370209" y="924287"/>
            <a:ext cx="728663" cy="509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8" name="AutoShape 19"/>
          <p:cNvSpPr>
            <a:spLocks noChangeArrowheads="1"/>
          </p:cNvSpPr>
          <p:nvPr/>
        </p:nvSpPr>
        <p:spPr bwMode="auto">
          <a:xfrm rot="2177429">
            <a:off x="1462088" y="2603501"/>
            <a:ext cx="762000" cy="572823"/>
          </a:xfrm>
          <a:prstGeom prst="star5">
            <a:avLst/>
          </a:prstGeom>
          <a:gradFill rotWithShape="1">
            <a:gsLst>
              <a:gs pos="0">
                <a:srgbClr val="66FF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9" name="AutoShape 17"/>
          <p:cNvSpPr>
            <a:spLocks noChangeArrowheads="1"/>
          </p:cNvSpPr>
          <p:nvPr/>
        </p:nvSpPr>
        <p:spPr bwMode="auto">
          <a:xfrm rot="20197978">
            <a:off x="4119830" y="639008"/>
            <a:ext cx="782638" cy="636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20" name="AutoShape 3"/>
          <p:cNvSpPr>
            <a:spLocks noChangeArrowheads="1"/>
          </p:cNvSpPr>
          <p:nvPr/>
        </p:nvSpPr>
        <p:spPr bwMode="auto">
          <a:xfrm rot="20226833">
            <a:off x="6526877" y="720459"/>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21" name="AutoShape 9"/>
          <p:cNvSpPr>
            <a:spLocks noChangeArrowheads="1"/>
          </p:cNvSpPr>
          <p:nvPr/>
        </p:nvSpPr>
        <p:spPr bwMode="auto">
          <a:xfrm rot="20226833">
            <a:off x="7108814" y="4031997"/>
            <a:ext cx="779462" cy="59399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22" name="AutoShape 3"/>
          <p:cNvSpPr>
            <a:spLocks noChangeArrowheads="1"/>
          </p:cNvSpPr>
          <p:nvPr/>
        </p:nvSpPr>
        <p:spPr bwMode="auto">
          <a:xfrm rot="20226833">
            <a:off x="5642627" y="-55024"/>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23" name="AutoShape 18"/>
          <p:cNvSpPr>
            <a:spLocks noChangeArrowheads="1"/>
          </p:cNvSpPr>
          <p:nvPr/>
        </p:nvSpPr>
        <p:spPr bwMode="auto">
          <a:xfrm rot="1241727">
            <a:off x="2799101" y="2114921"/>
            <a:ext cx="728663" cy="509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p:cTn id="6" dur="2000" fill="hold"/>
                                        <p:tgtEl>
                                          <p:spTgt spid="179206"/>
                                        </p:tgtEl>
                                        <p:attrNameLst>
                                          <p:attrName>style.color</p:attrName>
                                        </p:attrNameLst>
                                      </p:cBhvr>
                                      <p:to>
                                        <a:srgbClr val="FF0066"/>
                                      </p:to>
                                    </p:animClr>
                                    <p:set>
                                      <p:cBhvr>
                                        <p:cTn id="7" dur="2000" fill="hold"/>
                                        <p:tgtEl>
                                          <p:spTgt spid="179206"/>
                                        </p:tgtEl>
                                        <p:attrNameLst>
                                          <p:attrName>fill.type</p:attrName>
                                        </p:attrNameLst>
                                      </p:cBhvr>
                                      <p:to>
                                        <p:strVal val="solid"/>
                                      </p:to>
                                    </p:set>
                                    <p:set>
                                      <p:cBhvr>
                                        <p:cTn id="8" dur="2000" fill="hold"/>
                                        <p:tgtEl>
                                          <p:spTgt spid="179206"/>
                                        </p:tgtEl>
                                        <p:attrNameLst>
                                          <p:attrName>fill.on</p:attrName>
                                        </p:attrNameLst>
                                      </p:cBhvr>
                                      <p:to>
                                        <p:strVal val="true"/>
                                      </p:to>
                                    </p:set>
                                  </p:childTnLst>
                                </p:cTn>
                              </p:par>
                              <p:par>
                                <p:cTn id="9" presetID="23" presetClass="exit" presetSubtype="32" repeatCount="indefinite" fill="hold" grpId="0" nodeType="withEffect">
                                  <p:stCondLst>
                                    <p:cond delay="0"/>
                                  </p:stCondLst>
                                  <p:childTnLst>
                                    <p:anim calcmode="lin" valueType="num">
                                      <p:cBhvr>
                                        <p:cTn id="10" dur="2000"/>
                                        <p:tgtEl>
                                          <p:spTgt spid="12"/>
                                        </p:tgtEl>
                                        <p:attrNameLst>
                                          <p:attrName>ppt_w</p:attrName>
                                        </p:attrNameLst>
                                      </p:cBhvr>
                                      <p:tavLst>
                                        <p:tav tm="0">
                                          <p:val>
                                            <p:strVal val="ppt_w"/>
                                          </p:val>
                                        </p:tav>
                                        <p:tav tm="100000">
                                          <p:val>
                                            <p:fltVal val="0"/>
                                          </p:val>
                                        </p:tav>
                                      </p:tavLst>
                                    </p:anim>
                                    <p:anim calcmode="lin" valueType="num">
                                      <p:cBhvr>
                                        <p:cTn id="11" dur="2000"/>
                                        <p:tgtEl>
                                          <p:spTgt spid="12"/>
                                        </p:tgtEl>
                                        <p:attrNameLst>
                                          <p:attrName>ppt_h</p:attrName>
                                        </p:attrNameLst>
                                      </p:cBhvr>
                                      <p:tavLst>
                                        <p:tav tm="0">
                                          <p:val>
                                            <p:strVal val="ppt_h"/>
                                          </p:val>
                                        </p:tav>
                                        <p:tav tm="100000">
                                          <p:val>
                                            <p:fltVal val="0"/>
                                          </p:val>
                                        </p:tav>
                                      </p:tavLst>
                                    </p:anim>
                                    <p:set>
                                      <p:cBhvr>
                                        <p:cTn id="12" dur="1" fill="hold">
                                          <p:stCondLst>
                                            <p:cond delay="1999"/>
                                          </p:stCondLst>
                                        </p:cTn>
                                        <p:tgtEl>
                                          <p:spTgt spid="12"/>
                                        </p:tgtEl>
                                        <p:attrNameLst>
                                          <p:attrName>style.visibility</p:attrName>
                                        </p:attrNameLst>
                                      </p:cBhvr>
                                      <p:to>
                                        <p:strVal val="hidden"/>
                                      </p:to>
                                    </p:set>
                                  </p:childTnLst>
                                </p:cTn>
                              </p:par>
                              <p:par>
                                <p:cTn id="13" presetID="15" presetClass="entr" presetSubtype="0" repeatCount="indefinite"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fltVal val="0"/>
                                          </p:val>
                                        </p:tav>
                                        <p:tav tm="100000">
                                          <p:val>
                                            <p:strVal val="#ppt_w"/>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 calcmode="lin" valueType="num">
                                      <p:cBhvr>
                                        <p:cTn id="17"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12"/>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repeatCount="indefinite"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2000" fill="hold"/>
                                        <p:tgtEl>
                                          <p:spTgt spid="13"/>
                                        </p:tgtEl>
                                        <p:attrNameLst>
                                          <p:attrName>ppt_w</p:attrName>
                                        </p:attrNameLst>
                                      </p:cBhvr>
                                      <p:tavLst>
                                        <p:tav tm="0">
                                          <p:val>
                                            <p:fltVal val="0"/>
                                          </p:val>
                                        </p:tav>
                                        <p:tav tm="100000">
                                          <p:val>
                                            <p:strVal val="#ppt_w"/>
                                          </p:val>
                                        </p:tav>
                                      </p:tavLst>
                                    </p:anim>
                                    <p:anim calcmode="lin" valueType="num">
                                      <p:cBhvr>
                                        <p:cTn id="22" dur="2000" fill="hold"/>
                                        <p:tgtEl>
                                          <p:spTgt spid="13"/>
                                        </p:tgtEl>
                                        <p:attrNameLst>
                                          <p:attrName>ppt_h</p:attrName>
                                        </p:attrNameLst>
                                      </p:cBhvr>
                                      <p:tavLst>
                                        <p:tav tm="0">
                                          <p:val>
                                            <p:fltVal val="0"/>
                                          </p:val>
                                        </p:tav>
                                        <p:tav tm="100000">
                                          <p:val>
                                            <p:strVal val="#ppt_h"/>
                                          </p:val>
                                        </p:tav>
                                      </p:tavLst>
                                    </p:anim>
                                    <p:anim calcmode="lin" valueType="num">
                                      <p:cBhvr>
                                        <p:cTn id="23" dur="2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3"/>
                                        </p:tgtEl>
                                        <p:attrNameLst>
                                          <p:attrName>ppt_y</p:attrName>
                                        </p:attrNameLst>
                                      </p:cBhvr>
                                      <p:tavLst>
                                        <p:tav tm="0" fmla="#ppt_y+(sin(-2*pi*(1-$))*-#ppt_x+cos(-2*pi*(1-$))*(1-#ppt_y))*(1-$)">
                                          <p:val>
                                            <p:fltVal val="0"/>
                                          </p:val>
                                        </p:tav>
                                        <p:tav tm="100000">
                                          <p:val>
                                            <p:fltVal val="1"/>
                                          </p:val>
                                        </p:tav>
                                      </p:tavLst>
                                    </p:anim>
                                  </p:childTnLst>
                                </p:cTn>
                              </p:par>
                              <p:par>
                                <p:cTn id="25" presetID="8" presetClass="emph" presetSubtype="0" repeatCount="indefinite" fill="hold" grpId="2" nodeType="withEffect">
                                  <p:stCondLst>
                                    <p:cond delay="0"/>
                                  </p:stCondLst>
                                  <p:childTnLst>
                                    <p:animRot by="43200000">
                                      <p:cBhvr>
                                        <p:cTn id="26" dur="2000" fill="hold"/>
                                        <p:tgtEl>
                                          <p:spTgt spid="12"/>
                                        </p:tgtEl>
                                        <p:attrNameLst>
                                          <p:attrName>r</p:attrName>
                                        </p:attrNameLst>
                                      </p:cBhvr>
                                    </p:animRot>
                                  </p:childTnLst>
                                </p:cTn>
                              </p:par>
                              <p:par>
                                <p:cTn id="27" presetID="23" presetClass="exit" presetSubtype="32" repeatCount="indefinite" fill="hold" grpId="1" nodeType="withEffect">
                                  <p:stCondLst>
                                    <p:cond delay="0"/>
                                  </p:stCondLst>
                                  <p:childTnLst>
                                    <p:anim calcmode="lin" valueType="num">
                                      <p:cBhvr>
                                        <p:cTn id="28" dur="2000"/>
                                        <p:tgtEl>
                                          <p:spTgt spid="13"/>
                                        </p:tgtEl>
                                        <p:attrNameLst>
                                          <p:attrName>ppt_w</p:attrName>
                                        </p:attrNameLst>
                                      </p:cBhvr>
                                      <p:tavLst>
                                        <p:tav tm="0">
                                          <p:val>
                                            <p:strVal val="ppt_w"/>
                                          </p:val>
                                        </p:tav>
                                        <p:tav tm="100000">
                                          <p:val>
                                            <p:fltVal val="0"/>
                                          </p:val>
                                        </p:tav>
                                      </p:tavLst>
                                    </p:anim>
                                    <p:anim calcmode="lin" valueType="num">
                                      <p:cBhvr>
                                        <p:cTn id="29" dur="2000"/>
                                        <p:tgtEl>
                                          <p:spTgt spid="13"/>
                                        </p:tgtEl>
                                        <p:attrNameLst>
                                          <p:attrName>ppt_h</p:attrName>
                                        </p:attrNameLst>
                                      </p:cBhvr>
                                      <p:tavLst>
                                        <p:tav tm="0">
                                          <p:val>
                                            <p:strVal val="ppt_h"/>
                                          </p:val>
                                        </p:tav>
                                        <p:tav tm="100000">
                                          <p:val>
                                            <p:fltVal val="0"/>
                                          </p:val>
                                        </p:tav>
                                      </p:tavLst>
                                    </p:anim>
                                    <p:set>
                                      <p:cBhvr>
                                        <p:cTn id="30" dur="1" fill="hold">
                                          <p:stCondLst>
                                            <p:cond delay="1999"/>
                                          </p:stCondLst>
                                        </p:cTn>
                                        <p:tgtEl>
                                          <p:spTgt spid="13"/>
                                        </p:tgtEl>
                                        <p:attrNameLst>
                                          <p:attrName>style.visibility</p:attrName>
                                        </p:attrNameLst>
                                      </p:cBhvr>
                                      <p:to>
                                        <p:strVal val="hidden"/>
                                      </p:to>
                                    </p:set>
                                  </p:childTnLst>
                                </p:cTn>
                              </p:par>
                              <p:par>
                                <p:cTn id="31" presetID="8" presetClass="emph" presetSubtype="0" repeatCount="indefinite" fill="hold" grpId="2" nodeType="withEffect">
                                  <p:stCondLst>
                                    <p:cond delay="0"/>
                                  </p:stCondLst>
                                  <p:childTnLst>
                                    <p:animRot by="43200000">
                                      <p:cBhvr>
                                        <p:cTn id="32" dur="2000" fill="hold"/>
                                        <p:tgtEl>
                                          <p:spTgt spid="13"/>
                                        </p:tgtEl>
                                        <p:attrNameLst>
                                          <p:attrName>r</p:attrName>
                                        </p:attrNameLst>
                                      </p:cBhvr>
                                    </p:animRot>
                                  </p:childTnLst>
                                </p:cTn>
                              </p:par>
                              <p:par>
                                <p:cTn id="33" presetID="23" presetClass="exit" presetSubtype="32" repeatCount="indefinite" fill="hold" grpId="0" nodeType="withEffect">
                                  <p:stCondLst>
                                    <p:cond delay="0"/>
                                  </p:stCondLst>
                                  <p:childTnLst>
                                    <p:anim calcmode="lin" valueType="num">
                                      <p:cBhvr>
                                        <p:cTn id="34" dur="2000"/>
                                        <p:tgtEl>
                                          <p:spTgt spid="14"/>
                                        </p:tgtEl>
                                        <p:attrNameLst>
                                          <p:attrName>ppt_w</p:attrName>
                                        </p:attrNameLst>
                                      </p:cBhvr>
                                      <p:tavLst>
                                        <p:tav tm="0">
                                          <p:val>
                                            <p:strVal val="ppt_w"/>
                                          </p:val>
                                        </p:tav>
                                        <p:tav tm="100000">
                                          <p:val>
                                            <p:fltVal val="0"/>
                                          </p:val>
                                        </p:tav>
                                      </p:tavLst>
                                    </p:anim>
                                    <p:anim calcmode="lin" valueType="num">
                                      <p:cBhvr>
                                        <p:cTn id="35" dur="2000"/>
                                        <p:tgtEl>
                                          <p:spTgt spid="14"/>
                                        </p:tgtEl>
                                        <p:attrNameLst>
                                          <p:attrName>ppt_h</p:attrName>
                                        </p:attrNameLst>
                                      </p:cBhvr>
                                      <p:tavLst>
                                        <p:tav tm="0">
                                          <p:val>
                                            <p:strVal val="ppt_h"/>
                                          </p:val>
                                        </p:tav>
                                        <p:tav tm="100000">
                                          <p:val>
                                            <p:fltVal val="0"/>
                                          </p:val>
                                        </p:tav>
                                      </p:tavLst>
                                    </p:anim>
                                    <p:set>
                                      <p:cBhvr>
                                        <p:cTn id="36" dur="1" fill="hold">
                                          <p:stCondLst>
                                            <p:cond delay="1999"/>
                                          </p:stCondLst>
                                        </p:cTn>
                                        <p:tgtEl>
                                          <p:spTgt spid="14"/>
                                        </p:tgtEl>
                                        <p:attrNameLst>
                                          <p:attrName>style.visibility</p:attrName>
                                        </p:attrNameLst>
                                      </p:cBhvr>
                                      <p:to>
                                        <p:strVal val="hidden"/>
                                      </p:to>
                                    </p:set>
                                  </p:childTnLst>
                                </p:cTn>
                              </p:par>
                              <p:par>
                                <p:cTn id="37" presetID="15" presetClass="entr" presetSubtype="0" repeatCount="indefinite" fill="hold" grpId="1"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2000" fill="hold"/>
                                        <p:tgtEl>
                                          <p:spTgt spid="14"/>
                                        </p:tgtEl>
                                        <p:attrNameLst>
                                          <p:attrName>ppt_w</p:attrName>
                                        </p:attrNameLst>
                                      </p:cBhvr>
                                      <p:tavLst>
                                        <p:tav tm="0">
                                          <p:val>
                                            <p:fltVal val="0"/>
                                          </p:val>
                                        </p:tav>
                                        <p:tav tm="100000">
                                          <p:val>
                                            <p:strVal val="#ppt_w"/>
                                          </p:val>
                                        </p:tav>
                                      </p:tavLst>
                                    </p:anim>
                                    <p:anim calcmode="lin" valueType="num">
                                      <p:cBhvr>
                                        <p:cTn id="40" dur="2000" fill="hold"/>
                                        <p:tgtEl>
                                          <p:spTgt spid="14"/>
                                        </p:tgtEl>
                                        <p:attrNameLst>
                                          <p:attrName>ppt_h</p:attrName>
                                        </p:attrNameLst>
                                      </p:cBhvr>
                                      <p:tavLst>
                                        <p:tav tm="0">
                                          <p:val>
                                            <p:fltVal val="0"/>
                                          </p:val>
                                        </p:tav>
                                        <p:tav tm="100000">
                                          <p:val>
                                            <p:strVal val="#ppt_h"/>
                                          </p:val>
                                        </p:tav>
                                      </p:tavLst>
                                    </p:anim>
                                    <p:anim calcmode="lin" valueType="num">
                                      <p:cBhvr>
                                        <p:cTn id="41" dur="2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14"/>
                                        </p:tgtEl>
                                        <p:attrNameLst>
                                          <p:attrName>ppt_y</p:attrName>
                                        </p:attrNameLst>
                                      </p:cBhvr>
                                      <p:tavLst>
                                        <p:tav tm="0" fmla="#ppt_y+(sin(-2*pi*(1-$))*-#ppt_x+cos(-2*pi*(1-$))*(1-#ppt_y))*(1-$)">
                                          <p:val>
                                            <p:fltVal val="0"/>
                                          </p:val>
                                        </p:tav>
                                        <p:tav tm="100000">
                                          <p:val>
                                            <p:fltVal val="1"/>
                                          </p:val>
                                        </p:tav>
                                      </p:tavLst>
                                    </p:anim>
                                  </p:childTnLst>
                                </p:cTn>
                              </p:par>
                              <p:par>
                                <p:cTn id="43" presetID="8" presetClass="emph" presetSubtype="0" repeatCount="indefinite" fill="hold" grpId="2" nodeType="withEffect">
                                  <p:stCondLst>
                                    <p:cond delay="0"/>
                                  </p:stCondLst>
                                  <p:childTnLst>
                                    <p:animRot by="43200000">
                                      <p:cBhvr>
                                        <p:cTn id="44" dur="2000" fill="hold"/>
                                        <p:tgtEl>
                                          <p:spTgt spid="14"/>
                                        </p:tgtEl>
                                        <p:attrNameLst>
                                          <p:attrName>r</p:attrName>
                                        </p:attrNameLst>
                                      </p:cBhvr>
                                    </p:animRot>
                                  </p:childTnLst>
                                </p:cTn>
                              </p:par>
                              <p:par>
                                <p:cTn id="45" presetID="8" presetClass="emph" presetSubtype="0" repeatCount="indefinite" fill="hold" grpId="0" nodeType="withEffect">
                                  <p:stCondLst>
                                    <p:cond delay="0"/>
                                  </p:stCondLst>
                                  <p:childTnLst>
                                    <p:animRot by="43200000">
                                      <p:cBhvr>
                                        <p:cTn id="46" dur="2000" fill="hold"/>
                                        <p:tgtEl>
                                          <p:spTgt spid="18"/>
                                        </p:tgtEl>
                                        <p:attrNameLst>
                                          <p:attrName>r</p:attrName>
                                        </p:attrNameLst>
                                      </p:cBhvr>
                                    </p:animRot>
                                  </p:childTnLst>
                                </p:cTn>
                              </p:par>
                              <p:par>
                                <p:cTn id="47" presetID="23" presetClass="exit" presetSubtype="32" repeatCount="indefinite" fill="hold" grpId="0" nodeType="withEffect">
                                  <p:stCondLst>
                                    <p:cond delay="0"/>
                                  </p:stCondLst>
                                  <p:childTnLst>
                                    <p:anim calcmode="lin" valueType="num">
                                      <p:cBhvr>
                                        <p:cTn id="48" dur="2000"/>
                                        <p:tgtEl>
                                          <p:spTgt spid="17"/>
                                        </p:tgtEl>
                                        <p:attrNameLst>
                                          <p:attrName>ppt_w</p:attrName>
                                        </p:attrNameLst>
                                      </p:cBhvr>
                                      <p:tavLst>
                                        <p:tav tm="0">
                                          <p:val>
                                            <p:strVal val="ppt_w"/>
                                          </p:val>
                                        </p:tav>
                                        <p:tav tm="100000">
                                          <p:val>
                                            <p:fltVal val="0"/>
                                          </p:val>
                                        </p:tav>
                                      </p:tavLst>
                                    </p:anim>
                                    <p:anim calcmode="lin" valueType="num">
                                      <p:cBhvr>
                                        <p:cTn id="49" dur="2000"/>
                                        <p:tgtEl>
                                          <p:spTgt spid="17"/>
                                        </p:tgtEl>
                                        <p:attrNameLst>
                                          <p:attrName>ppt_h</p:attrName>
                                        </p:attrNameLst>
                                      </p:cBhvr>
                                      <p:tavLst>
                                        <p:tav tm="0">
                                          <p:val>
                                            <p:strVal val="ppt_h"/>
                                          </p:val>
                                        </p:tav>
                                        <p:tav tm="100000">
                                          <p:val>
                                            <p:fltVal val="0"/>
                                          </p:val>
                                        </p:tav>
                                      </p:tavLst>
                                    </p:anim>
                                    <p:set>
                                      <p:cBhvr>
                                        <p:cTn id="50" dur="1" fill="hold">
                                          <p:stCondLst>
                                            <p:cond delay="1999"/>
                                          </p:stCondLst>
                                        </p:cTn>
                                        <p:tgtEl>
                                          <p:spTgt spid="17"/>
                                        </p:tgtEl>
                                        <p:attrNameLst>
                                          <p:attrName>style.visibility</p:attrName>
                                        </p:attrNameLst>
                                      </p:cBhvr>
                                      <p:to>
                                        <p:strVal val="hidden"/>
                                      </p:to>
                                    </p:set>
                                  </p:childTnLst>
                                </p:cTn>
                              </p:par>
                              <p:par>
                                <p:cTn id="51" presetID="23" presetClass="exit" presetSubtype="32" repeatCount="indefinite" fill="hold" grpId="0" nodeType="withEffect">
                                  <p:stCondLst>
                                    <p:cond delay="0"/>
                                  </p:stCondLst>
                                  <p:childTnLst>
                                    <p:anim calcmode="lin" valueType="num">
                                      <p:cBhvr>
                                        <p:cTn id="52" dur="2000"/>
                                        <p:tgtEl>
                                          <p:spTgt spid="15"/>
                                        </p:tgtEl>
                                        <p:attrNameLst>
                                          <p:attrName>ppt_w</p:attrName>
                                        </p:attrNameLst>
                                      </p:cBhvr>
                                      <p:tavLst>
                                        <p:tav tm="0">
                                          <p:val>
                                            <p:strVal val="ppt_w"/>
                                          </p:val>
                                        </p:tav>
                                        <p:tav tm="100000">
                                          <p:val>
                                            <p:fltVal val="0"/>
                                          </p:val>
                                        </p:tav>
                                      </p:tavLst>
                                    </p:anim>
                                    <p:anim calcmode="lin" valueType="num">
                                      <p:cBhvr>
                                        <p:cTn id="53" dur="2000"/>
                                        <p:tgtEl>
                                          <p:spTgt spid="15"/>
                                        </p:tgtEl>
                                        <p:attrNameLst>
                                          <p:attrName>ppt_h</p:attrName>
                                        </p:attrNameLst>
                                      </p:cBhvr>
                                      <p:tavLst>
                                        <p:tav tm="0">
                                          <p:val>
                                            <p:strVal val="ppt_h"/>
                                          </p:val>
                                        </p:tav>
                                        <p:tav tm="100000">
                                          <p:val>
                                            <p:fltVal val="0"/>
                                          </p:val>
                                        </p:tav>
                                      </p:tavLst>
                                    </p:anim>
                                    <p:set>
                                      <p:cBhvr>
                                        <p:cTn id="54" dur="1" fill="hold">
                                          <p:stCondLst>
                                            <p:cond delay="1999"/>
                                          </p:stCondLst>
                                        </p:cTn>
                                        <p:tgtEl>
                                          <p:spTgt spid="15"/>
                                        </p:tgtEl>
                                        <p:attrNameLst>
                                          <p:attrName>style.visibility</p:attrName>
                                        </p:attrNameLst>
                                      </p:cBhvr>
                                      <p:to>
                                        <p:strVal val="hidden"/>
                                      </p:to>
                                    </p:set>
                                  </p:childTnLst>
                                </p:cTn>
                              </p:par>
                              <p:par>
                                <p:cTn id="55" presetID="15" presetClass="entr" presetSubtype="0" repeatCount="indefinite" fill="hold" grpId="1"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000" fill="hold"/>
                                        <p:tgtEl>
                                          <p:spTgt spid="15"/>
                                        </p:tgtEl>
                                        <p:attrNameLst>
                                          <p:attrName>ppt_w</p:attrName>
                                        </p:attrNameLst>
                                      </p:cBhvr>
                                      <p:tavLst>
                                        <p:tav tm="0">
                                          <p:val>
                                            <p:fltVal val="0"/>
                                          </p:val>
                                        </p:tav>
                                        <p:tav tm="100000">
                                          <p:val>
                                            <p:strVal val="#ppt_w"/>
                                          </p:val>
                                        </p:tav>
                                      </p:tavLst>
                                    </p:anim>
                                    <p:anim calcmode="lin" valueType="num">
                                      <p:cBhvr>
                                        <p:cTn id="58" dur="2000" fill="hold"/>
                                        <p:tgtEl>
                                          <p:spTgt spid="15"/>
                                        </p:tgtEl>
                                        <p:attrNameLst>
                                          <p:attrName>ppt_h</p:attrName>
                                        </p:attrNameLst>
                                      </p:cBhvr>
                                      <p:tavLst>
                                        <p:tav tm="0">
                                          <p:val>
                                            <p:fltVal val="0"/>
                                          </p:val>
                                        </p:tav>
                                        <p:tav tm="100000">
                                          <p:val>
                                            <p:strVal val="#ppt_h"/>
                                          </p:val>
                                        </p:tav>
                                      </p:tavLst>
                                    </p:anim>
                                    <p:anim calcmode="lin" valueType="num">
                                      <p:cBhvr>
                                        <p:cTn id="59"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0" dur="2000" fill="hold"/>
                                        <p:tgtEl>
                                          <p:spTgt spid="15"/>
                                        </p:tgtEl>
                                        <p:attrNameLst>
                                          <p:attrName>ppt_y</p:attrName>
                                        </p:attrNameLst>
                                      </p:cBhvr>
                                      <p:tavLst>
                                        <p:tav tm="0" fmla="#ppt_y+(sin(-2*pi*(1-$))*-#ppt_x+cos(-2*pi*(1-$))*(1-#ppt_y))*(1-$)">
                                          <p:val>
                                            <p:fltVal val="0"/>
                                          </p:val>
                                        </p:tav>
                                        <p:tav tm="100000">
                                          <p:val>
                                            <p:fltVal val="1"/>
                                          </p:val>
                                        </p:tav>
                                      </p:tavLst>
                                    </p:anim>
                                  </p:childTnLst>
                                </p:cTn>
                              </p:par>
                              <p:par>
                                <p:cTn id="61" presetID="8" presetClass="emph" presetSubtype="0" repeatCount="indefinite" fill="hold" grpId="1" nodeType="withEffect">
                                  <p:stCondLst>
                                    <p:cond delay="0"/>
                                  </p:stCondLst>
                                  <p:childTnLst>
                                    <p:animRot by="43200000">
                                      <p:cBhvr>
                                        <p:cTn id="62" dur="2000" fill="hold"/>
                                        <p:tgtEl>
                                          <p:spTgt spid="17"/>
                                        </p:tgtEl>
                                        <p:attrNameLst>
                                          <p:attrName>r</p:attrName>
                                        </p:attrNameLst>
                                      </p:cBhvr>
                                    </p:animRot>
                                  </p:childTnLst>
                                </p:cTn>
                              </p:par>
                              <p:par>
                                <p:cTn id="63" presetID="15" presetClass="entr" presetSubtype="0" repeatCount="indefinite"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2000" fill="hold"/>
                                        <p:tgtEl>
                                          <p:spTgt spid="16"/>
                                        </p:tgtEl>
                                        <p:attrNameLst>
                                          <p:attrName>ppt_w</p:attrName>
                                        </p:attrNameLst>
                                      </p:cBhvr>
                                      <p:tavLst>
                                        <p:tav tm="0">
                                          <p:val>
                                            <p:fltVal val="0"/>
                                          </p:val>
                                        </p:tav>
                                        <p:tav tm="100000">
                                          <p:val>
                                            <p:strVal val="#ppt_w"/>
                                          </p:val>
                                        </p:tav>
                                      </p:tavLst>
                                    </p:anim>
                                    <p:anim calcmode="lin" valueType="num">
                                      <p:cBhvr>
                                        <p:cTn id="66" dur="2000" fill="hold"/>
                                        <p:tgtEl>
                                          <p:spTgt spid="16"/>
                                        </p:tgtEl>
                                        <p:attrNameLst>
                                          <p:attrName>ppt_h</p:attrName>
                                        </p:attrNameLst>
                                      </p:cBhvr>
                                      <p:tavLst>
                                        <p:tav tm="0">
                                          <p:val>
                                            <p:fltVal val="0"/>
                                          </p:val>
                                        </p:tav>
                                        <p:tav tm="100000">
                                          <p:val>
                                            <p:strVal val="#ppt_h"/>
                                          </p:val>
                                        </p:tav>
                                      </p:tavLst>
                                    </p:anim>
                                    <p:anim calcmode="lin" valueType="num">
                                      <p:cBhvr>
                                        <p:cTn id="67" dur="2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8" dur="2000" fill="hold"/>
                                        <p:tgtEl>
                                          <p:spTgt spid="16"/>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repeatCount="indefinite" fill="hold" grpId="2"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2000" fill="hold"/>
                                        <p:tgtEl>
                                          <p:spTgt spid="17"/>
                                        </p:tgtEl>
                                        <p:attrNameLst>
                                          <p:attrName>ppt_w</p:attrName>
                                        </p:attrNameLst>
                                      </p:cBhvr>
                                      <p:tavLst>
                                        <p:tav tm="0">
                                          <p:val>
                                            <p:fltVal val="0"/>
                                          </p:val>
                                        </p:tav>
                                        <p:tav tm="100000">
                                          <p:val>
                                            <p:strVal val="#ppt_w"/>
                                          </p:val>
                                        </p:tav>
                                      </p:tavLst>
                                    </p:anim>
                                    <p:anim calcmode="lin" valueType="num">
                                      <p:cBhvr>
                                        <p:cTn id="72" dur="2000" fill="hold"/>
                                        <p:tgtEl>
                                          <p:spTgt spid="17"/>
                                        </p:tgtEl>
                                        <p:attrNameLst>
                                          <p:attrName>ppt_h</p:attrName>
                                        </p:attrNameLst>
                                      </p:cBhvr>
                                      <p:tavLst>
                                        <p:tav tm="0">
                                          <p:val>
                                            <p:fltVal val="0"/>
                                          </p:val>
                                        </p:tav>
                                        <p:tav tm="100000">
                                          <p:val>
                                            <p:strVal val="#ppt_h"/>
                                          </p:val>
                                        </p:tav>
                                      </p:tavLst>
                                    </p:anim>
                                    <p:anim calcmode="lin" valueType="num">
                                      <p:cBhvr>
                                        <p:cTn id="73" dur="2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74" dur="2000" fill="hold"/>
                                        <p:tgtEl>
                                          <p:spTgt spid="17"/>
                                        </p:tgtEl>
                                        <p:attrNameLst>
                                          <p:attrName>ppt_y</p:attrName>
                                        </p:attrNameLst>
                                      </p:cBhvr>
                                      <p:tavLst>
                                        <p:tav tm="0" fmla="#ppt_y+(sin(-2*pi*(1-$))*-#ppt_x+cos(-2*pi*(1-$))*(1-#ppt_y))*(1-$)">
                                          <p:val>
                                            <p:fltVal val="0"/>
                                          </p:val>
                                        </p:tav>
                                        <p:tav tm="100000">
                                          <p:val>
                                            <p:fltVal val="1"/>
                                          </p:val>
                                        </p:tav>
                                      </p:tavLst>
                                    </p:anim>
                                  </p:childTnLst>
                                </p:cTn>
                              </p:par>
                              <p:par>
                                <p:cTn id="75" presetID="8" presetClass="emph" presetSubtype="0" repeatCount="indefinite" fill="hold" grpId="2" nodeType="withEffect">
                                  <p:stCondLst>
                                    <p:cond delay="0"/>
                                  </p:stCondLst>
                                  <p:childTnLst>
                                    <p:animRot by="43200000">
                                      <p:cBhvr>
                                        <p:cTn id="76" dur="2000" fill="hold"/>
                                        <p:tgtEl>
                                          <p:spTgt spid="15"/>
                                        </p:tgtEl>
                                        <p:attrNameLst>
                                          <p:attrName>r</p:attrName>
                                        </p:attrNameLst>
                                      </p:cBhvr>
                                    </p:animRot>
                                  </p:childTnLst>
                                </p:cTn>
                              </p:par>
                              <p:par>
                                <p:cTn id="77" presetID="15" presetClass="entr" presetSubtype="0" repeatCount="indefinite"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2000" fill="hold"/>
                                        <p:tgtEl>
                                          <p:spTgt spid="18"/>
                                        </p:tgtEl>
                                        <p:attrNameLst>
                                          <p:attrName>ppt_w</p:attrName>
                                        </p:attrNameLst>
                                      </p:cBhvr>
                                      <p:tavLst>
                                        <p:tav tm="0">
                                          <p:val>
                                            <p:fltVal val="0"/>
                                          </p:val>
                                        </p:tav>
                                        <p:tav tm="100000">
                                          <p:val>
                                            <p:strVal val="#ppt_w"/>
                                          </p:val>
                                        </p:tav>
                                      </p:tavLst>
                                    </p:anim>
                                    <p:anim calcmode="lin" valueType="num">
                                      <p:cBhvr>
                                        <p:cTn id="80" dur="2000" fill="hold"/>
                                        <p:tgtEl>
                                          <p:spTgt spid="18"/>
                                        </p:tgtEl>
                                        <p:attrNameLst>
                                          <p:attrName>ppt_h</p:attrName>
                                        </p:attrNameLst>
                                      </p:cBhvr>
                                      <p:tavLst>
                                        <p:tav tm="0">
                                          <p:val>
                                            <p:fltVal val="0"/>
                                          </p:val>
                                        </p:tav>
                                        <p:tav tm="100000">
                                          <p:val>
                                            <p:strVal val="#ppt_h"/>
                                          </p:val>
                                        </p:tav>
                                      </p:tavLst>
                                    </p:anim>
                                    <p:anim calcmode="lin" valueType="num">
                                      <p:cBhvr>
                                        <p:cTn id="81" dur="2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82" dur="2000" fill="hold"/>
                                        <p:tgtEl>
                                          <p:spTgt spid="18"/>
                                        </p:tgtEl>
                                        <p:attrNameLst>
                                          <p:attrName>ppt_y</p:attrName>
                                        </p:attrNameLst>
                                      </p:cBhvr>
                                      <p:tavLst>
                                        <p:tav tm="0" fmla="#ppt_y+(sin(-2*pi*(1-$))*-#ppt_x+cos(-2*pi*(1-$))*(1-#ppt_y))*(1-$)">
                                          <p:val>
                                            <p:fltVal val="0"/>
                                          </p:val>
                                        </p:tav>
                                        <p:tav tm="100000">
                                          <p:val>
                                            <p:fltVal val="1"/>
                                          </p:val>
                                        </p:tav>
                                      </p:tavLst>
                                    </p:anim>
                                  </p:childTnLst>
                                </p:cTn>
                              </p:par>
                              <p:par>
                                <p:cTn id="83" presetID="23" presetClass="exit" presetSubtype="32" repeatCount="indefinite" fill="hold" grpId="1" nodeType="withEffect">
                                  <p:stCondLst>
                                    <p:cond delay="0"/>
                                  </p:stCondLst>
                                  <p:childTnLst>
                                    <p:anim calcmode="lin" valueType="num">
                                      <p:cBhvr>
                                        <p:cTn id="84" dur="2000"/>
                                        <p:tgtEl>
                                          <p:spTgt spid="16"/>
                                        </p:tgtEl>
                                        <p:attrNameLst>
                                          <p:attrName>ppt_w</p:attrName>
                                        </p:attrNameLst>
                                      </p:cBhvr>
                                      <p:tavLst>
                                        <p:tav tm="0">
                                          <p:val>
                                            <p:strVal val="ppt_w"/>
                                          </p:val>
                                        </p:tav>
                                        <p:tav tm="100000">
                                          <p:val>
                                            <p:fltVal val="0"/>
                                          </p:val>
                                        </p:tav>
                                      </p:tavLst>
                                    </p:anim>
                                    <p:anim calcmode="lin" valueType="num">
                                      <p:cBhvr>
                                        <p:cTn id="85" dur="2000"/>
                                        <p:tgtEl>
                                          <p:spTgt spid="16"/>
                                        </p:tgtEl>
                                        <p:attrNameLst>
                                          <p:attrName>ppt_h</p:attrName>
                                        </p:attrNameLst>
                                      </p:cBhvr>
                                      <p:tavLst>
                                        <p:tav tm="0">
                                          <p:val>
                                            <p:strVal val="ppt_h"/>
                                          </p:val>
                                        </p:tav>
                                        <p:tav tm="100000">
                                          <p:val>
                                            <p:fltVal val="0"/>
                                          </p:val>
                                        </p:tav>
                                      </p:tavLst>
                                    </p:anim>
                                    <p:set>
                                      <p:cBhvr>
                                        <p:cTn id="86" dur="1" fill="hold">
                                          <p:stCondLst>
                                            <p:cond delay="1999"/>
                                          </p:stCondLst>
                                        </p:cTn>
                                        <p:tgtEl>
                                          <p:spTgt spid="16"/>
                                        </p:tgtEl>
                                        <p:attrNameLst>
                                          <p:attrName>style.visibility</p:attrName>
                                        </p:attrNameLst>
                                      </p:cBhvr>
                                      <p:to>
                                        <p:strVal val="hidden"/>
                                      </p:to>
                                    </p:set>
                                  </p:childTnLst>
                                </p:cTn>
                              </p:par>
                              <p:par>
                                <p:cTn id="87" presetID="23" presetClass="exit" presetSubtype="32" repeatCount="indefinite" fill="hold" grpId="2" nodeType="withEffect">
                                  <p:stCondLst>
                                    <p:cond delay="0"/>
                                  </p:stCondLst>
                                  <p:childTnLst>
                                    <p:anim calcmode="lin" valueType="num">
                                      <p:cBhvr>
                                        <p:cTn id="88" dur="2000"/>
                                        <p:tgtEl>
                                          <p:spTgt spid="18"/>
                                        </p:tgtEl>
                                        <p:attrNameLst>
                                          <p:attrName>ppt_w</p:attrName>
                                        </p:attrNameLst>
                                      </p:cBhvr>
                                      <p:tavLst>
                                        <p:tav tm="0">
                                          <p:val>
                                            <p:strVal val="ppt_w"/>
                                          </p:val>
                                        </p:tav>
                                        <p:tav tm="100000">
                                          <p:val>
                                            <p:fltVal val="0"/>
                                          </p:val>
                                        </p:tav>
                                      </p:tavLst>
                                    </p:anim>
                                    <p:anim calcmode="lin" valueType="num">
                                      <p:cBhvr>
                                        <p:cTn id="89" dur="2000"/>
                                        <p:tgtEl>
                                          <p:spTgt spid="18"/>
                                        </p:tgtEl>
                                        <p:attrNameLst>
                                          <p:attrName>ppt_h</p:attrName>
                                        </p:attrNameLst>
                                      </p:cBhvr>
                                      <p:tavLst>
                                        <p:tav tm="0">
                                          <p:val>
                                            <p:strVal val="ppt_h"/>
                                          </p:val>
                                        </p:tav>
                                        <p:tav tm="100000">
                                          <p:val>
                                            <p:fltVal val="0"/>
                                          </p:val>
                                        </p:tav>
                                      </p:tavLst>
                                    </p:anim>
                                    <p:set>
                                      <p:cBhvr>
                                        <p:cTn id="90" dur="1" fill="hold">
                                          <p:stCondLst>
                                            <p:cond delay="1999"/>
                                          </p:stCondLst>
                                        </p:cTn>
                                        <p:tgtEl>
                                          <p:spTgt spid="18"/>
                                        </p:tgtEl>
                                        <p:attrNameLst>
                                          <p:attrName>style.visibility</p:attrName>
                                        </p:attrNameLst>
                                      </p:cBhvr>
                                      <p:to>
                                        <p:strVal val="hidden"/>
                                      </p:to>
                                    </p:set>
                                  </p:childTnLst>
                                </p:cTn>
                              </p:par>
                              <p:par>
                                <p:cTn id="91" presetID="8" presetClass="emph" presetSubtype="0" repeatCount="indefinite" fill="hold" grpId="2" nodeType="withEffect">
                                  <p:stCondLst>
                                    <p:cond delay="0"/>
                                  </p:stCondLst>
                                  <p:childTnLst>
                                    <p:animRot by="43200000">
                                      <p:cBhvr>
                                        <p:cTn id="92" dur="2000" fill="hold"/>
                                        <p:tgtEl>
                                          <p:spTgt spid="16"/>
                                        </p:tgtEl>
                                        <p:attrNameLst>
                                          <p:attrName>r</p:attrName>
                                        </p:attrNameLst>
                                      </p:cBhvr>
                                    </p:animRot>
                                  </p:childTnLst>
                                </p:cTn>
                              </p:par>
                              <p:par>
                                <p:cTn id="93" presetID="51" presetClass="entr" presetSubtype="0" fill="hold" grpId="3"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70" decel="100000"/>
                                        <p:tgtEl>
                                          <p:spTgt spid="16"/>
                                        </p:tgtEl>
                                      </p:cBhvr>
                                    </p:animEffect>
                                    <p:animScale>
                                      <p:cBhvr>
                                        <p:cTn id="96" dur="770" decel="100000"/>
                                        <p:tgtEl>
                                          <p:spTgt spid="16"/>
                                        </p:tgtEl>
                                      </p:cBhvr>
                                      <p:from x="10000" y="10000"/>
                                      <p:to x="200000" y="450000"/>
                                    </p:animScale>
                                    <p:animScale>
                                      <p:cBhvr>
                                        <p:cTn id="97" dur="1230" accel="100000" fill="hold">
                                          <p:stCondLst>
                                            <p:cond delay="770"/>
                                          </p:stCondLst>
                                        </p:cTn>
                                        <p:tgtEl>
                                          <p:spTgt spid="16"/>
                                        </p:tgtEl>
                                      </p:cBhvr>
                                      <p:from x="200000" y="450000"/>
                                      <p:to x="100000" y="100000"/>
                                    </p:animScale>
                                    <p:set>
                                      <p:cBhvr>
                                        <p:cTn id="98" dur="770" fill="hold"/>
                                        <p:tgtEl>
                                          <p:spTgt spid="16"/>
                                        </p:tgtEl>
                                        <p:attrNameLst>
                                          <p:attrName>ppt_x</p:attrName>
                                        </p:attrNameLst>
                                      </p:cBhvr>
                                      <p:to>
                                        <p:strVal val="(0.5)"/>
                                      </p:to>
                                    </p:set>
                                    <p:anim from="(0.5)" to="(#ppt_x)" calcmode="lin" valueType="num">
                                      <p:cBhvr>
                                        <p:cTn id="99" dur="1230" accel="100000" fill="hold">
                                          <p:stCondLst>
                                            <p:cond delay="770"/>
                                          </p:stCondLst>
                                        </p:cTn>
                                        <p:tgtEl>
                                          <p:spTgt spid="16"/>
                                        </p:tgtEl>
                                        <p:attrNameLst>
                                          <p:attrName>ppt_x</p:attrName>
                                        </p:attrNameLst>
                                      </p:cBhvr>
                                    </p:anim>
                                    <p:set>
                                      <p:cBhvr>
                                        <p:cTn id="100" dur="770" fill="hold"/>
                                        <p:tgtEl>
                                          <p:spTgt spid="16"/>
                                        </p:tgtEl>
                                        <p:attrNameLst>
                                          <p:attrName>ppt_y</p:attrName>
                                        </p:attrNameLst>
                                      </p:cBhvr>
                                      <p:to>
                                        <p:strVal val="(#ppt_y+0.4)"/>
                                      </p:to>
                                    </p:set>
                                    <p:anim from="(#ppt_y+0.4)" to="(#ppt_y)" calcmode="lin" valueType="num">
                                      <p:cBhvr>
                                        <p:cTn id="101" dur="1230" accel="100000" fill="hold">
                                          <p:stCondLst>
                                            <p:cond delay="770"/>
                                          </p:stCondLst>
                                        </p:cTn>
                                        <p:tgtEl>
                                          <p:spTgt spid="16"/>
                                        </p:tgtEl>
                                        <p:attrNameLst>
                                          <p:attrName>ppt_y</p:attrName>
                                        </p:attrNameLst>
                                      </p:cBhvr>
                                    </p:anim>
                                  </p:childTnLst>
                                </p:cTn>
                              </p:par>
                              <p:par>
                                <p:cTn id="102" presetID="51" presetClass="entr" presetSubtype="0" fill="hold" grpId="3"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770" decel="100000"/>
                                        <p:tgtEl>
                                          <p:spTgt spid="18"/>
                                        </p:tgtEl>
                                      </p:cBhvr>
                                    </p:animEffect>
                                    <p:animScale>
                                      <p:cBhvr>
                                        <p:cTn id="105" dur="770" decel="100000"/>
                                        <p:tgtEl>
                                          <p:spTgt spid="18"/>
                                        </p:tgtEl>
                                      </p:cBhvr>
                                      <p:from x="10000" y="10000"/>
                                      <p:to x="200000" y="450000"/>
                                    </p:animScale>
                                    <p:animScale>
                                      <p:cBhvr>
                                        <p:cTn id="106" dur="1230" accel="100000" fill="hold">
                                          <p:stCondLst>
                                            <p:cond delay="770"/>
                                          </p:stCondLst>
                                        </p:cTn>
                                        <p:tgtEl>
                                          <p:spTgt spid="18"/>
                                        </p:tgtEl>
                                      </p:cBhvr>
                                      <p:from x="200000" y="450000"/>
                                      <p:to x="100000" y="100000"/>
                                    </p:animScale>
                                    <p:set>
                                      <p:cBhvr>
                                        <p:cTn id="107" dur="770" fill="hold"/>
                                        <p:tgtEl>
                                          <p:spTgt spid="18"/>
                                        </p:tgtEl>
                                        <p:attrNameLst>
                                          <p:attrName>ppt_x</p:attrName>
                                        </p:attrNameLst>
                                      </p:cBhvr>
                                      <p:to>
                                        <p:strVal val="(0.5)"/>
                                      </p:to>
                                    </p:set>
                                    <p:anim from="(0.5)" to="(#ppt_x)" calcmode="lin" valueType="num">
                                      <p:cBhvr>
                                        <p:cTn id="108" dur="1230" accel="100000" fill="hold">
                                          <p:stCondLst>
                                            <p:cond delay="770"/>
                                          </p:stCondLst>
                                        </p:cTn>
                                        <p:tgtEl>
                                          <p:spTgt spid="18"/>
                                        </p:tgtEl>
                                        <p:attrNameLst>
                                          <p:attrName>ppt_x</p:attrName>
                                        </p:attrNameLst>
                                      </p:cBhvr>
                                    </p:anim>
                                    <p:set>
                                      <p:cBhvr>
                                        <p:cTn id="109" dur="770" fill="hold"/>
                                        <p:tgtEl>
                                          <p:spTgt spid="18"/>
                                        </p:tgtEl>
                                        <p:attrNameLst>
                                          <p:attrName>ppt_y</p:attrName>
                                        </p:attrNameLst>
                                      </p:cBhvr>
                                      <p:to>
                                        <p:strVal val="(#ppt_y+0.4)"/>
                                      </p:to>
                                    </p:set>
                                    <p:anim from="(#ppt_y+0.4)" to="(#ppt_y)" calcmode="lin" valueType="num">
                                      <p:cBhvr>
                                        <p:cTn id="110" dur="1230" accel="100000" fill="hold">
                                          <p:stCondLst>
                                            <p:cond delay="770"/>
                                          </p:stCondLst>
                                        </p:cTn>
                                        <p:tgtEl>
                                          <p:spTgt spid="18"/>
                                        </p:tgtEl>
                                        <p:attrNameLst>
                                          <p:attrName>ppt_y</p:attrName>
                                        </p:attrNameLst>
                                      </p:cBhvr>
                                    </p:anim>
                                  </p:childTnLst>
                                </p:cTn>
                              </p:par>
                              <p:par>
                                <p:cTn id="111" presetID="51" presetClass="entr" presetSubtype="0" fill="hold" grpId="3"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770" decel="100000"/>
                                        <p:tgtEl>
                                          <p:spTgt spid="17"/>
                                        </p:tgtEl>
                                      </p:cBhvr>
                                    </p:animEffect>
                                    <p:animScale>
                                      <p:cBhvr>
                                        <p:cTn id="114" dur="770" decel="100000"/>
                                        <p:tgtEl>
                                          <p:spTgt spid="17"/>
                                        </p:tgtEl>
                                      </p:cBhvr>
                                      <p:from x="10000" y="10000"/>
                                      <p:to x="200000" y="450000"/>
                                    </p:animScale>
                                    <p:animScale>
                                      <p:cBhvr>
                                        <p:cTn id="115" dur="1230" accel="100000" fill="hold">
                                          <p:stCondLst>
                                            <p:cond delay="770"/>
                                          </p:stCondLst>
                                        </p:cTn>
                                        <p:tgtEl>
                                          <p:spTgt spid="17"/>
                                        </p:tgtEl>
                                      </p:cBhvr>
                                      <p:from x="200000" y="450000"/>
                                      <p:to x="100000" y="100000"/>
                                    </p:animScale>
                                    <p:set>
                                      <p:cBhvr>
                                        <p:cTn id="116" dur="770" fill="hold"/>
                                        <p:tgtEl>
                                          <p:spTgt spid="17"/>
                                        </p:tgtEl>
                                        <p:attrNameLst>
                                          <p:attrName>ppt_x</p:attrName>
                                        </p:attrNameLst>
                                      </p:cBhvr>
                                      <p:to>
                                        <p:strVal val="(0.5)"/>
                                      </p:to>
                                    </p:set>
                                    <p:anim from="(0.5)" to="(#ppt_x)" calcmode="lin" valueType="num">
                                      <p:cBhvr>
                                        <p:cTn id="117" dur="1230" accel="100000" fill="hold">
                                          <p:stCondLst>
                                            <p:cond delay="770"/>
                                          </p:stCondLst>
                                        </p:cTn>
                                        <p:tgtEl>
                                          <p:spTgt spid="17"/>
                                        </p:tgtEl>
                                        <p:attrNameLst>
                                          <p:attrName>ppt_x</p:attrName>
                                        </p:attrNameLst>
                                      </p:cBhvr>
                                    </p:anim>
                                    <p:set>
                                      <p:cBhvr>
                                        <p:cTn id="118" dur="770" fill="hold"/>
                                        <p:tgtEl>
                                          <p:spTgt spid="17"/>
                                        </p:tgtEl>
                                        <p:attrNameLst>
                                          <p:attrName>ppt_y</p:attrName>
                                        </p:attrNameLst>
                                      </p:cBhvr>
                                      <p:to>
                                        <p:strVal val="(#ppt_y+0.4)"/>
                                      </p:to>
                                    </p:set>
                                    <p:anim from="(#ppt_y+0.4)" to="(#ppt_y)" calcmode="lin" valueType="num">
                                      <p:cBhvr>
                                        <p:cTn id="119" dur="1230" accel="100000" fill="hold">
                                          <p:stCondLst>
                                            <p:cond delay="770"/>
                                          </p:stCondLst>
                                        </p:cTn>
                                        <p:tgtEl>
                                          <p:spTgt spid="17"/>
                                        </p:tgtEl>
                                        <p:attrNameLst>
                                          <p:attrName>ppt_y</p:attrName>
                                        </p:attrNameLst>
                                      </p:cBhvr>
                                    </p:anim>
                                  </p:childTnLst>
                                </p:cTn>
                              </p:par>
                              <p:par>
                                <p:cTn id="120" presetID="51" presetClass="entr" presetSubtype="0" fill="hold" grpId="3" nodeType="with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770" decel="100000"/>
                                        <p:tgtEl>
                                          <p:spTgt spid="15"/>
                                        </p:tgtEl>
                                      </p:cBhvr>
                                    </p:animEffect>
                                    <p:animScale>
                                      <p:cBhvr>
                                        <p:cTn id="123" dur="770" decel="100000"/>
                                        <p:tgtEl>
                                          <p:spTgt spid="15"/>
                                        </p:tgtEl>
                                      </p:cBhvr>
                                      <p:from x="10000" y="10000"/>
                                      <p:to x="200000" y="450000"/>
                                    </p:animScale>
                                    <p:animScale>
                                      <p:cBhvr>
                                        <p:cTn id="124" dur="1230" accel="100000" fill="hold">
                                          <p:stCondLst>
                                            <p:cond delay="770"/>
                                          </p:stCondLst>
                                        </p:cTn>
                                        <p:tgtEl>
                                          <p:spTgt spid="15"/>
                                        </p:tgtEl>
                                      </p:cBhvr>
                                      <p:from x="200000" y="450000"/>
                                      <p:to x="100000" y="100000"/>
                                    </p:animScale>
                                    <p:set>
                                      <p:cBhvr>
                                        <p:cTn id="125" dur="770" fill="hold"/>
                                        <p:tgtEl>
                                          <p:spTgt spid="15"/>
                                        </p:tgtEl>
                                        <p:attrNameLst>
                                          <p:attrName>ppt_x</p:attrName>
                                        </p:attrNameLst>
                                      </p:cBhvr>
                                      <p:to>
                                        <p:strVal val="(0.5)"/>
                                      </p:to>
                                    </p:set>
                                    <p:anim from="(0.5)" to="(#ppt_x)" calcmode="lin" valueType="num">
                                      <p:cBhvr>
                                        <p:cTn id="126" dur="1230" accel="100000" fill="hold">
                                          <p:stCondLst>
                                            <p:cond delay="770"/>
                                          </p:stCondLst>
                                        </p:cTn>
                                        <p:tgtEl>
                                          <p:spTgt spid="15"/>
                                        </p:tgtEl>
                                        <p:attrNameLst>
                                          <p:attrName>ppt_x</p:attrName>
                                        </p:attrNameLst>
                                      </p:cBhvr>
                                    </p:anim>
                                    <p:set>
                                      <p:cBhvr>
                                        <p:cTn id="127" dur="770" fill="hold"/>
                                        <p:tgtEl>
                                          <p:spTgt spid="15"/>
                                        </p:tgtEl>
                                        <p:attrNameLst>
                                          <p:attrName>ppt_y</p:attrName>
                                        </p:attrNameLst>
                                      </p:cBhvr>
                                      <p:to>
                                        <p:strVal val="(#ppt_y+0.4)"/>
                                      </p:to>
                                    </p:set>
                                    <p:anim from="(#ppt_y+0.4)" to="(#ppt_y)" calcmode="lin" valueType="num">
                                      <p:cBhvr>
                                        <p:cTn id="128" dur="1230" accel="100000" fill="hold">
                                          <p:stCondLst>
                                            <p:cond delay="770"/>
                                          </p:stCondLst>
                                        </p:cTn>
                                        <p:tgtEl>
                                          <p:spTgt spid="15"/>
                                        </p:tgtEl>
                                        <p:attrNameLst>
                                          <p:attrName>ppt_y</p:attrName>
                                        </p:attrNameLst>
                                      </p:cBhvr>
                                    </p:anim>
                                  </p:childTnLst>
                                </p:cTn>
                              </p:par>
                              <p:par>
                                <p:cTn id="129" presetID="15" presetClass="entr" presetSubtype="0" repeatCount="indefinite"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p:cTn id="131" dur="2000" fill="hold"/>
                                        <p:tgtEl>
                                          <p:spTgt spid="19"/>
                                        </p:tgtEl>
                                        <p:attrNameLst>
                                          <p:attrName>ppt_w</p:attrName>
                                        </p:attrNameLst>
                                      </p:cBhvr>
                                      <p:tavLst>
                                        <p:tav tm="0">
                                          <p:val>
                                            <p:fltVal val="0"/>
                                          </p:val>
                                        </p:tav>
                                        <p:tav tm="100000">
                                          <p:val>
                                            <p:strVal val="#ppt_w"/>
                                          </p:val>
                                        </p:tav>
                                      </p:tavLst>
                                    </p:anim>
                                    <p:anim calcmode="lin" valueType="num">
                                      <p:cBhvr>
                                        <p:cTn id="132" dur="2000" fill="hold"/>
                                        <p:tgtEl>
                                          <p:spTgt spid="19"/>
                                        </p:tgtEl>
                                        <p:attrNameLst>
                                          <p:attrName>ppt_h</p:attrName>
                                        </p:attrNameLst>
                                      </p:cBhvr>
                                      <p:tavLst>
                                        <p:tav tm="0">
                                          <p:val>
                                            <p:fltVal val="0"/>
                                          </p:val>
                                        </p:tav>
                                        <p:tav tm="100000">
                                          <p:val>
                                            <p:strVal val="#ppt_h"/>
                                          </p:val>
                                        </p:tav>
                                      </p:tavLst>
                                    </p:anim>
                                    <p:anim calcmode="lin" valueType="num">
                                      <p:cBhvr>
                                        <p:cTn id="133" dur="2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34" dur="2000" fill="hold"/>
                                        <p:tgtEl>
                                          <p:spTgt spid="19"/>
                                        </p:tgtEl>
                                        <p:attrNameLst>
                                          <p:attrName>ppt_y</p:attrName>
                                        </p:attrNameLst>
                                      </p:cBhvr>
                                      <p:tavLst>
                                        <p:tav tm="0" fmla="#ppt_y+(sin(-2*pi*(1-$))*-#ppt_x+cos(-2*pi*(1-$))*(1-#ppt_y))*(1-$)">
                                          <p:val>
                                            <p:fltVal val="0"/>
                                          </p:val>
                                        </p:tav>
                                        <p:tav tm="100000">
                                          <p:val>
                                            <p:fltVal val="1"/>
                                          </p:val>
                                        </p:tav>
                                      </p:tavLst>
                                    </p:anim>
                                  </p:childTnLst>
                                </p:cTn>
                              </p:par>
                              <p:par>
                                <p:cTn id="135" presetID="23" presetClass="exit" presetSubtype="32" repeatCount="indefinite" fill="hold" grpId="1" nodeType="withEffect">
                                  <p:stCondLst>
                                    <p:cond delay="0"/>
                                  </p:stCondLst>
                                  <p:childTnLst>
                                    <p:anim calcmode="lin" valueType="num">
                                      <p:cBhvr>
                                        <p:cTn id="136" dur="2000"/>
                                        <p:tgtEl>
                                          <p:spTgt spid="19"/>
                                        </p:tgtEl>
                                        <p:attrNameLst>
                                          <p:attrName>ppt_w</p:attrName>
                                        </p:attrNameLst>
                                      </p:cBhvr>
                                      <p:tavLst>
                                        <p:tav tm="0">
                                          <p:val>
                                            <p:strVal val="ppt_w"/>
                                          </p:val>
                                        </p:tav>
                                        <p:tav tm="100000">
                                          <p:val>
                                            <p:fltVal val="0"/>
                                          </p:val>
                                        </p:tav>
                                      </p:tavLst>
                                    </p:anim>
                                    <p:anim calcmode="lin" valueType="num">
                                      <p:cBhvr>
                                        <p:cTn id="137" dur="2000"/>
                                        <p:tgtEl>
                                          <p:spTgt spid="19"/>
                                        </p:tgtEl>
                                        <p:attrNameLst>
                                          <p:attrName>ppt_h</p:attrName>
                                        </p:attrNameLst>
                                      </p:cBhvr>
                                      <p:tavLst>
                                        <p:tav tm="0">
                                          <p:val>
                                            <p:strVal val="ppt_h"/>
                                          </p:val>
                                        </p:tav>
                                        <p:tav tm="100000">
                                          <p:val>
                                            <p:fltVal val="0"/>
                                          </p:val>
                                        </p:tav>
                                      </p:tavLst>
                                    </p:anim>
                                    <p:set>
                                      <p:cBhvr>
                                        <p:cTn id="138" dur="1" fill="hold">
                                          <p:stCondLst>
                                            <p:cond delay="1999"/>
                                          </p:stCondLst>
                                        </p:cTn>
                                        <p:tgtEl>
                                          <p:spTgt spid="19"/>
                                        </p:tgtEl>
                                        <p:attrNameLst>
                                          <p:attrName>style.visibility</p:attrName>
                                        </p:attrNameLst>
                                      </p:cBhvr>
                                      <p:to>
                                        <p:strVal val="hidden"/>
                                      </p:to>
                                    </p:set>
                                  </p:childTnLst>
                                </p:cTn>
                              </p:par>
                              <p:par>
                                <p:cTn id="139" presetID="8" presetClass="emph" presetSubtype="0" repeatCount="indefinite" fill="hold" grpId="2" nodeType="withEffect">
                                  <p:stCondLst>
                                    <p:cond delay="0"/>
                                  </p:stCondLst>
                                  <p:childTnLst>
                                    <p:animRot by="43200000">
                                      <p:cBhvr>
                                        <p:cTn id="140" dur="2000" fill="hold"/>
                                        <p:tgtEl>
                                          <p:spTgt spid="19"/>
                                        </p:tgtEl>
                                        <p:attrNameLst>
                                          <p:attrName>r</p:attrName>
                                        </p:attrNameLst>
                                      </p:cBhvr>
                                    </p:animRot>
                                  </p:childTnLst>
                                </p:cTn>
                              </p:par>
                              <p:par>
                                <p:cTn id="141" presetID="51" presetClass="entr" presetSubtype="0" fill="hold" grpId="3" nodeType="withEffect">
                                  <p:stCondLst>
                                    <p:cond delay="0"/>
                                  </p:stCondLst>
                                  <p:childTnLst>
                                    <p:set>
                                      <p:cBhvr>
                                        <p:cTn id="142" dur="1" fill="hold">
                                          <p:stCondLst>
                                            <p:cond delay="0"/>
                                          </p:stCondLst>
                                        </p:cTn>
                                        <p:tgtEl>
                                          <p:spTgt spid="19"/>
                                        </p:tgtEl>
                                        <p:attrNameLst>
                                          <p:attrName>style.visibility</p:attrName>
                                        </p:attrNameLst>
                                      </p:cBhvr>
                                      <p:to>
                                        <p:strVal val="visible"/>
                                      </p:to>
                                    </p:set>
                                    <p:animEffect transition="in" filter="fade">
                                      <p:cBhvr>
                                        <p:cTn id="143" dur="770" decel="100000"/>
                                        <p:tgtEl>
                                          <p:spTgt spid="19"/>
                                        </p:tgtEl>
                                      </p:cBhvr>
                                    </p:animEffect>
                                    <p:animScale>
                                      <p:cBhvr>
                                        <p:cTn id="144" dur="770" decel="100000"/>
                                        <p:tgtEl>
                                          <p:spTgt spid="19"/>
                                        </p:tgtEl>
                                      </p:cBhvr>
                                      <p:from x="10000" y="10000"/>
                                      <p:to x="200000" y="450000"/>
                                    </p:animScale>
                                    <p:animScale>
                                      <p:cBhvr>
                                        <p:cTn id="145" dur="1230" accel="100000" fill="hold">
                                          <p:stCondLst>
                                            <p:cond delay="770"/>
                                          </p:stCondLst>
                                        </p:cTn>
                                        <p:tgtEl>
                                          <p:spTgt spid="19"/>
                                        </p:tgtEl>
                                      </p:cBhvr>
                                      <p:from x="200000" y="450000"/>
                                      <p:to x="100000" y="100000"/>
                                    </p:animScale>
                                    <p:set>
                                      <p:cBhvr>
                                        <p:cTn id="146" dur="770" fill="hold"/>
                                        <p:tgtEl>
                                          <p:spTgt spid="19"/>
                                        </p:tgtEl>
                                        <p:attrNameLst>
                                          <p:attrName>ppt_x</p:attrName>
                                        </p:attrNameLst>
                                      </p:cBhvr>
                                      <p:to>
                                        <p:strVal val="(0.5)"/>
                                      </p:to>
                                    </p:set>
                                    <p:anim from="(0.5)" to="(#ppt_x)" calcmode="lin" valueType="num">
                                      <p:cBhvr>
                                        <p:cTn id="147" dur="1230" accel="100000" fill="hold">
                                          <p:stCondLst>
                                            <p:cond delay="770"/>
                                          </p:stCondLst>
                                        </p:cTn>
                                        <p:tgtEl>
                                          <p:spTgt spid="19"/>
                                        </p:tgtEl>
                                        <p:attrNameLst>
                                          <p:attrName>ppt_x</p:attrName>
                                        </p:attrNameLst>
                                      </p:cBhvr>
                                    </p:anim>
                                    <p:set>
                                      <p:cBhvr>
                                        <p:cTn id="148" dur="770" fill="hold"/>
                                        <p:tgtEl>
                                          <p:spTgt spid="19"/>
                                        </p:tgtEl>
                                        <p:attrNameLst>
                                          <p:attrName>ppt_y</p:attrName>
                                        </p:attrNameLst>
                                      </p:cBhvr>
                                      <p:to>
                                        <p:strVal val="(#ppt_y+0.4)"/>
                                      </p:to>
                                    </p:set>
                                    <p:anim from="(#ppt_y+0.4)" to="(#ppt_y)" calcmode="lin" valueType="num">
                                      <p:cBhvr>
                                        <p:cTn id="149" dur="1230" accel="100000" fill="hold">
                                          <p:stCondLst>
                                            <p:cond delay="770"/>
                                          </p:stCondLst>
                                        </p:cTn>
                                        <p:tgtEl>
                                          <p:spTgt spid="19"/>
                                        </p:tgtEl>
                                        <p:attrNameLst>
                                          <p:attrName>ppt_y</p:attrName>
                                        </p:attrNameLst>
                                      </p:cBhvr>
                                    </p:anim>
                                  </p:childTnLst>
                                </p:cTn>
                              </p:par>
                              <p:par>
                                <p:cTn id="150" presetID="23" presetClass="exit" presetSubtype="32" repeatCount="indefinite" fill="hold" grpId="0" nodeType="withEffect">
                                  <p:stCondLst>
                                    <p:cond delay="0"/>
                                  </p:stCondLst>
                                  <p:childTnLst>
                                    <p:anim calcmode="lin" valueType="num">
                                      <p:cBhvr>
                                        <p:cTn id="151" dur="2000"/>
                                        <p:tgtEl>
                                          <p:spTgt spid="20"/>
                                        </p:tgtEl>
                                        <p:attrNameLst>
                                          <p:attrName>ppt_w</p:attrName>
                                        </p:attrNameLst>
                                      </p:cBhvr>
                                      <p:tavLst>
                                        <p:tav tm="0">
                                          <p:val>
                                            <p:strVal val="ppt_w"/>
                                          </p:val>
                                        </p:tav>
                                        <p:tav tm="100000">
                                          <p:val>
                                            <p:fltVal val="0"/>
                                          </p:val>
                                        </p:tav>
                                      </p:tavLst>
                                    </p:anim>
                                    <p:anim calcmode="lin" valueType="num">
                                      <p:cBhvr>
                                        <p:cTn id="152" dur="2000"/>
                                        <p:tgtEl>
                                          <p:spTgt spid="20"/>
                                        </p:tgtEl>
                                        <p:attrNameLst>
                                          <p:attrName>ppt_h</p:attrName>
                                        </p:attrNameLst>
                                      </p:cBhvr>
                                      <p:tavLst>
                                        <p:tav tm="0">
                                          <p:val>
                                            <p:strVal val="ppt_h"/>
                                          </p:val>
                                        </p:tav>
                                        <p:tav tm="100000">
                                          <p:val>
                                            <p:fltVal val="0"/>
                                          </p:val>
                                        </p:tav>
                                      </p:tavLst>
                                    </p:anim>
                                    <p:set>
                                      <p:cBhvr>
                                        <p:cTn id="153" dur="1" fill="hold">
                                          <p:stCondLst>
                                            <p:cond delay="1999"/>
                                          </p:stCondLst>
                                        </p:cTn>
                                        <p:tgtEl>
                                          <p:spTgt spid="20"/>
                                        </p:tgtEl>
                                        <p:attrNameLst>
                                          <p:attrName>style.visibility</p:attrName>
                                        </p:attrNameLst>
                                      </p:cBhvr>
                                      <p:to>
                                        <p:strVal val="hidden"/>
                                      </p:to>
                                    </p:set>
                                  </p:childTnLst>
                                </p:cTn>
                              </p:par>
                              <p:par>
                                <p:cTn id="154" presetID="15" presetClass="entr" presetSubtype="0" repeatCount="indefinite" fill="hold" grpId="1" nodeType="withEffect">
                                  <p:stCondLst>
                                    <p:cond delay="0"/>
                                  </p:stCondLst>
                                  <p:childTnLst>
                                    <p:set>
                                      <p:cBhvr>
                                        <p:cTn id="155" dur="1" fill="hold">
                                          <p:stCondLst>
                                            <p:cond delay="0"/>
                                          </p:stCondLst>
                                        </p:cTn>
                                        <p:tgtEl>
                                          <p:spTgt spid="20"/>
                                        </p:tgtEl>
                                        <p:attrNameLst>
                                          <p:attrName>style.visibility</p:attrName>
                                        </p:attrNameLst>
                                      </p:cBhvr>
                                      <p:to>
                                        <p:strVal val="visible"/>
                                      </p:to>
                                    </p:set>
                                    <p:anim calcmode="lin" valueType="num">
                                      <p:cBhvr>
                                        <p:cTn id="156" dur="2000" fill="hold"/>
                                        <p:tgtEl>
                                          <p:spTgt spid="20"/>
                                        </p:tgtEl>
                                        <p:attrNameLst>
                                          <p:attrName>ppt_w</p:attrName>
                                        </p:attrNameLst>
                                      </p:cBhvr>
                                      <p:tavLst>
                                        <p:tav tm="0">
                                          <p:val>
                                            <p:fltVal val="0"/>
                                          </p:val>
                                        </p:tav>
                                        <p:tav tm="100000">
                                          <p:val>
                                            <p:strVal val="#ppt_w"/>
                                          </p:val>
                                        </p:tav>
                                      </p:tavLst>
                                    </p:anim>
                                    <p:anim calcmode="lin" valueType="num">
                                      <p:cBhvr>
                                        <p:cTn id="157" dur="2000" fill="hold"/>
                                        <p:tgtEl>
                                          <p:spTgt spid="20"/>
                                        </p:tgtEl>
                                        <p:attrNameLst>
                                          <p:attrName>ppt_h</p:attrName>
                                        </p:attrNameLst>
                                      </p:cBhvr>
                                      <p:tavLst>
                                        <p:tav tm="0">
                                          <p:val>
                                            <p:fltVal val="0"/>
                                          </p:val>
                                        </p:tav>
                                        <p:tav tm="100000">
                                          <p:val>
                                            <p:strVal val="#ppt_h"/>
                                          </p:val>
                                        </p:tav>
                                      </p:tavLst>
                                    </p:anim>
                                    <p:anim calcmode="lin" valueType="num">
                                      <p:cBhvr>
                                        <p:cTn id="158" dur="2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59" dur="2000" fill="hold"/>
                                        <p:tgtEl>
                                          <p:spTgt spid="20"/>
                                        </p:tgtEl>
                                        <p:attrNameLst>
                                          <p:attrName>ppt_y</p:attrName>
                                        </p:attrNameLst>
                                      </p:cBhvr>
                                      <p:tavLst>
                                        <p:tav tm="0" fmla="#ppt_y+(sin(-2*pi*(1-$))*-#ppt_x+cos(-2*pi*(1-$))*(1-#ppt_y))*(1-$)">
                                          <p:val>
                                            <p:fltVal val="0"/>
                                          </p:val>
                                        </p:tav>
                                        <p:tav tm="100000">
                                          <p:val>
                                            <p:fltVal val="1"/>
                                          </p:val>
                                        </p:tav>
                                      </p:tavLst>
                                    </p:anim>
                                  </p:childTnLst>
                                </p:cTn>
                              </p:par>
                              <p:par>
                                <p:cTn id="160" presetID="8" presetClass="emph" presetSubtype="0" repeatCount="indefinite" fill="hold" grpId="2" nodeType="withEffect">
                                  <p:stCondLst>
                                    <p:cond delay="0"/>
                                  </p:stCondLst>
                                  <p:childTnLst>
                                    <p:animRot by="43200000">
                                      <p:cBhvr>
                                        <p:cTn id="161" dur="2000" fill="hold"/>
                                        <p:tgtEl>
                                          <p:spTgt spid="20"/>
                                        </p:tgtEl>
                                        <p:attrNameLst>
                                          <p:attrName>r</p:attrName>
                                        </p:attrNameLst>
                                      </p:cBhvr>
                                    </p:animRot>
                                  </p:childTnLst>
                                </p:cTn>
                              </p:par>
                              <p:par>
                                <p:cTn id="162" presetID="23" presetClass="exit" presetSubtype="32" repeatCount="indefinite" fill="hold" grpId="0" nodeType="withEffect">
                                  <p:stCondLst>
                                    <p:cond delay="0"/>
                                  </p:stCondLst>
                                  <p:childTnLst>
                                    <p:anim calcmode="lin" valueType="num">
                                      <p:cBhvr>
                                        <p:cTn id="163" dur="2000"/>
                                        <p:tgtEl>
                                          <p:spTgt spid="21"/>
                                        </p:tgtEl>
                                        <p:attrNameLst>
                                          <p:attrName>ppt_w</p:attrName>
                                        </p:attrNameLst>
                                      </p:cBhvr>
                                      <p:tavLst>
                                        <p:tav tm="0">
                                          <p:val>
                                            <p:strVal val="ppt_w"/>
                                          </p:val>
                                        </p:tav>
                                        <p:tav tm="100000">
                                          <p:val>
                                            <p:fltVal val="0"/>
                                          </p:val>
                                        </p:tav>
                                      </p:tavLst>
                                    </p:anim>
                                    <p:anim calcmode="lin" valueType="num">
                                      <p:cBhvr>
                                        <p:cTn id="164" dur="2000"/>
                                        <p:tgtEl>
                                          <p:spTgt spid="21"/>
                                        </p:tgtEl>
                                        <p:attrNameLst>
                                          <p:attrName>ppt_h</p:attrName>
                                        </p:attrNameLst>
                                      </p:cBhvr>
                                      <p:tavLst>
                                        <p:tav tm="0">
                                          <p:val>
                                            <p:strVal val="ppt_h"/>
                                          </p:val>
                                        </p:tav>
                                        <p:tav tm="100000">
                                          <p:val>
                                            <p:fltVal val="0"/>
                                          </p:val>
                                        </p:tav>
                                      </p:tavLst>
                                    </p:anim>
                                    <p:set>
                                      <p:cBhvr>
                                        <p:cTn id="165" dur="1" fill="hold">
                                          <p:stCondLst>
                                            <p:cond delay="1999"/>
                                          </p:stCondLst>
                                        </p:cTn>
                                        <p:tgtEl>
                                          <p:spTgt spid="21"/>
                                        </p:tgtEl>
                                        <p:attrNameLst>
                                          <p:attrName>style.visibility</p:attrName>
                                        </p:attrNameLst>
                                      </p:cBhvr>
                                      <p:to>
                                        <p:strVal val="hidden"/>
                                      </p:to>
                                    </p:set>
                                  </p:childTnLst>
                                </p:cTn>
                              </p:par>
                              <p:par>
                                <p:cTn id="166" presetID="15" presetClass="entr" presetSubtype="0" repeatCount="indefinite" fill="hold" grpId="1" nodeType="withEffect">
                                  <p:stCondLst>
                                    <p:cond delay="0"/>
                                  </p:stCondLst>
                                  <p:childTnLst>
                                    <p:set>
                                      <p:cBhvr>
                                        <p:cTn id="167" dur="1" fill="hold">
                                          <p:stCondLst>
                                            <p:cond delay="0"/>
                                          </p:stCondLst>
                                        </p:cTn>
                                        <p:tgtEl>
                                          <p:spTgt spid="21"/>
                                        </p:tgtEl>
                                        <p:attrNameLst>
                                          <p:attrName>style.visibility</p:attrName>
                                        </p:attrNameLst>
                                      </p:cBhvr>
                                      <p:to>
                                        <p:strVal val="visible"/>
                                      </p:to>
                                    </p:set>
                                    <p:anim calcmode="lin" valueType="num">
                                      <p:cBhvr>
                                        <p:cTn id="168" dur="2000" fill="hold"/>
                                        <p:tgtEl>
                                          <p:spTgt spid="21"/>
                                        </p:tgtEl>
                                        <p:attrNameLst>
                                          <p:attrName>ppt_w</p:attrName>
                                        </p:attrNameLst>
                                      </p:cBhvr>
                                      <p:tavLst>
                                        <p:tav tm="0">
                                          <p:val>
                                            <p:fltVal val="0"/>
                                          </p:val>
                                        </p:tav>
                                        <p:tav tm="100000">
                                          <p:val>
                                            <p:strVal val="#ppt_w"/>
                                          </p:val>
                                        </p:tav>
                                      </p:tavLst>
                                    </p:anim>
                                    <p:anim calcmode="lin" valueType="num">
                                      <p:cBhvr>
                                        <p:cTn id="169" dur="2000" fill="hold"/>
                                        <p:tgtEl>
                                          <p:spTgt spid="21"/>
                                        </p:tgtEl>
                                        <p:attrNameLst>
                                          <p:attrName>ppt_h</p:attrName>
                                        </p:attrNameLst>
                                      </p:cBhvr>
                                      <p:tavLst>
                                        <p:tav tm="0">
                                          <p:val>
                                            <p:fltVal val="0"/>
                                          </p:val>
                                        </p:tav>
                                        <p:tav tm="100000">
                                          <p:val>
                                            <p:strVal val="#ppt_h"/>
                                          </p:val>
                                        </p:tav>
                                      </p:tavLst>
                                    </p:anim>
                                    <p:anim calcmode="lin" valueType="num">
                                      <p:cBhvr>
                                        <p:cTn id="170" dur="2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71" dur="2000" fill="hold"/>
                                        <p:tgtEl>
                                          <p:spTgt spid="21"/>
                                        </p:tgtEl>
                                        <p:attrNameLst>
                                          <p:attrName>ppt_y</p:attrName>
                                        </p:attrNameLst>
                                      </p:cBhvr>
                                      <p:tavLst>
                                        <p:tav tm="0" fmla="#ppt_y+(sin(-2*pi*(1-$))*-#ppt_x+cos(-2*pi*(1-$))*(1-#ppt_y))*(1-$)">
                                          <p:val>
                                            <p:fltVal val="0"/>
                                          </p:val>
                                        </p:tav>
                                        <p:tav tm="100000">
                                          <p:val>
                                            <p:fltVal val="1"/>
                                          </p:val>
                                        </p:tav>
                                      </p:tavLst>
                                    </p:anim>
                                  </p:childTnLst>
                                </p:cTn>
                              </p:par>
                              <p:par>
                                <p:cTn id="172" presetID="8" presetClass="emph" presetSubtype="0" repeatCount="indefinite" fill="hold" grpId="2" nodeType="withEffect">
                                  <p:stCondLst>
                                    <p:cond delay="0"/>
                                  </p:stCondLst>
                                  <p:childTnLst>
                                    <p:animRot by="43200000">
                                      <p:cBhvr>
                                        <p:cTn id="173" dur="2000" fill="hold"/>
                                        <p:tgtEl>
                                          <p:spTgt spid="21"/>
                                        </p:tgtEl>
                                        <p:attrNameLst>
                                          <p:attrName>r</p:attrName>
                                        </p:attrNameLst>
                                      </p:cBhvr>
                                    </p:animRot>
                                  </p:childTnLst>
                                </p:cTn>
                              </p:par>
                              <p:par>
                                <p:cTn id="174" presetID="23" presetClass="exit" presetSubtype="32" repeatCount="indefinite" fill="hold" grpId="0" nodeType="withEffect">
                                  <p:stCondLst>
                                    <p:cond delay="0"/>
                                  </p:stCondLst>
                                  <p:childTnLst>
                                    <p:anim calcmode="lin" valueType="num">
                                      <p:cBhvr>
                                        <p:cTn id="175" dur="2000"/>
                                        <p:tgtEl>
                                          <p:spTgt spid="22"/>
                                        </p:tgtEl>
                                        <p:attrNameLst>
                                          <p:attrName>ppt_w</p:attrName>
                                        </p:attrNameLst>
                                      </p:cBhvr>
                                      <p:tavLst>
                                        <p:tav tm="0">
                                          <p:val>
                                            <p:strVal val="ppt_w"/>
                                          </p:val>
                                        </p:tav>
                                        <p:tav tm="100000">
                                          <p:val>
                                            <p:fltVal val="0"/>
                                          </p:val>
                                        </p:tav>
                                      </p:tavLst>
                                    </p:anim>
                                    <p:anim calcmode="lin" valueType="num">
                                      <p:cBhvr>
                                        <p:cTn id="176" dur="2000"/>
                                        <p:tgtEl>
                                          <p:spTgt spid="22"/>
                                        </p:tgtEl>
                                        <p:attrNameLst>
                                          <p:attrName>ppt_h</p:attrName>
                                        </p:attrNameLst>
                                      </p:cBhvr>
                                      <p:tavLst>
                                        <p:tav tm="0">
                                          <p:val>
                                            <p:strVal val="ppt_h"/>
                                          </p:val>
                                        </p:tav>
                                        <p:tav tm="100000">
                                          <p:val>
                                            <p:fltVal val="0"/>
                                          </p:val>
                                        </p:tav>
                                      </p:tavLst>
                                    </p:anim>
                                    <p:set>
                                      <p:cBhvr>
                                        <p:cTn id="177" dur="1" fill="hold">
                                          <p:stCondLst>
                                            <p:cond delay="1999"/>
                                          </p:stCondLst>
                                        </p:cTn>
                                        <p:tgtEl>
                                          <p:spTgt spid="22"/>
                                        </p:tgtEl>
                                        <p:attrNameLst>
                                          <p:attrName>style.visibility</p:attrName>
                                        </p:attrNameLst>
                                      </p:cBhvr>
                                      <p:to>
                                        <p:strVal val="hidden"/>
                                      </p:to>
                                    </p:set>
                                  </p:childTnLst>
                                </p:cTn>
                              </p:par>
                              <p:par>
                                <p:cTn id="178" presetID="15" presetClass="entr" presetSubtype="0" repeatCount="indefinite" fill="hold" grpId="1" nodeType="withEffect">
                                  <p:stCondLst>
                                    <p:cond delay="0"/>
                                  </p:stCondLst>
                                  <p:childTnLst>
                                    <p:set>
                                      <p:cBhvr>
                                        <p:cTn id="179" dur="1" fill="hold">
                                          <p:stCondLst>
                                            <p:cond delay="0"/>
                                          </p:stCondLst>
                                        </p:cTn>
                                        <p:tgtEl>
                                          <p:spTgt spid="22"/>
                                        </p:tgtEl>
                                        <p:attrNameLst>
                                          <p:attrName>style.visibility</p:attrName>
                                        </p:attrNameLst>
                                      </p:cBhvr>
                                      <p:to>
                                        <p:strVal val="visible"/>
                                      </p:to>
                                    </p:set>
                                    <p:anim calcmode="lin" valueType="num">
                                      <p:cBhvr>
                                        <p:cTn id="180" dur="2000" fill="hold"/>
                                        <p:tgtEl>
                                          <p:spTgt spid="22"/>
                                        </p:tgtEl>
                                        <p:attrNameLst>
                                          <p:attrName>ppt_w</p:attrName>
                                        </p:attrNameLst>
                                      </p:cBhvr>
                                      <p:tavLst>
                                        <p:tav tm="0">
                                          <p:val>
                                            <p:fltVal val="0"/>
                                          </p:val>
                                        </p:tav>
                                        <p:tav tm="100000">
                                          <p:val>
                                            <p:strVal val="#ppt_w"/>
                                          </p:val>
                                        </p:tav>
                                      </p:tavLst>
                                    </p:anim>
                                    <p:anim calcmode="lin" valueType="num">
                                      <p:cBhvr>
                                        <p:cTn id="181" dur="2000" fill="hold"/>
                                        <p:tgtEl>
                                          <p:spTgt spid="22"/>
                                        </p:tgtEl>
                                        <p:attrNameLst>
                                          <p:attrName>ppt_h</p:attrName>
                                        </p:attrNameLst>
                                      </p:cBhvr>
                                      <p:tavLst>
                                        <p:tav tm="0">
                                          <p:val>
                                            <p:fltVal val="0"/>
                                          </p:val>
                                        </p:tav>
                                        <p:tav tm="100000">
                                          <p:val>
                                            <p:strVal val="#ppt_h"/>
                                          </p:val>
                                        </p:tav>
                                      </p:tavLst>
                                    </p:anim>
                                    <p:anim calcmode="lin" valueType="num">
                                      <p:cBhvr>
                                        <p:cTn id="182" dur="2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83" dur="2000" fill="hold"/>
                                        <p:tgtEl>
                                          <p:spTgt spid="22"/>
                                        </p:tgtEl>
                                        <p:attrNameLst>
                                          <p:attrName>ppt_y</p:attrName>
                                        </p:attrNameLst>
                                      </p:cBhvr>
                                      <p:tavLst>
                                        <p:tav tm="0" fmla="#ppt_y+(sin(-2*pi*(1-$))*-#ppt_x+cos(-2*pi*(1-$))*(1-#ppt_y))*(1-$)">
                                          <p:val>
                                            <p:fltVal val="0"/>
                                          </p:val>
                                        </p:tav>
                                        <p:tav tm="100000">
                                          <p:val>
                                            <p:fltVal val="1"/>
                                          </p:val>
                                        </p:tav>
                                      </p:tavLst>
                                    </p:anim>
                                  </p:childTnLst>
                                </p:cTn>
                              </p:par>
                              <p:par>
                                <p:cTn id="184" presetID="8" presetClass="emph" presetSubtype="0" repeatCount="indefinite" fill="hold" grpId="2" nodeType="withEffect">
                                  <p:stCondLst>
                                    <p:cond delay="0"/>
                                  </p:stCondLst>
                                  <p:childTnLst>
                                    <p:animRot by="43200000">
                                      <p:cBhvr>
                                        <p:cTn id="185" dur="2000" fill="hold"/>
                                        <p:tgtEl>
                                          <p:spTgt spid="22"/>
                                        </p:tgtEl>
                                        <p:attrNameLst>
                                          <p:attrName>r</p:attrName>
                                        </p:attrNameLst>
                                      </p:cBhvr>
                                    </p:animRot>
                                  </p:childTnLst>
                                </p:cTn>
                              </p:par>
                              <p:par>
                                <p:cTn id="186" presetID="23" presetClass="exit" presetSubtype="32" repeatCount="indefinite" fill="hold" grpId="0" nodeType="withEffect">
                                  <p:stCondLst>
                                    <p:cond delay="0"/>
                                  </p:stCondLst>
                                  <p:childTnLst>
                                    <p:anim calcmode="lin" valueType="num">
                                      <p:cBhvr>
                                        <p:cTn id="187" dur="2000"/>
                                        <p:tgtEl>
                                          <p:spTgt spid="23"/>
                                        </p:tgtEl>
                                        <p:attrNameLst>
                                          <p:attrName>ppt_w</p:attrName>
                                        </p:attrNameLst>
                                      </p:cBhvr>
                                      <p:tavLst>
                                        <p:tav tm="0">
                                          <p:val>
                                            <p:strVal val="ppt_w"/>
                                          </p:val>
                                        </p:tav>
                                        <p:tav tm="100000">
                                          <p:val>
                                            <p:fltVal val="0"/>
                                          </p:val>
                                        </p:tav>
                                      </p:tavLst>
                                    </p:anim>
                                    <p:anim calcmode="lin" valueType="num">
                                      <p:cBhvr>
                                        <p:cTn id="188" dur="2000"/>
                                        <p:tgtEl>
                                          <p:spTgt spid="23"/>
                                        </p:tgtEl>
                                        <p:attrNameLst>
                                          <p:attrName>ppt_h</p:attrName>
                                        </p:attrNameLst>
                                      </p:cBhvr>
                                      <p:tavLst>
                                        <p:tav tm="0">
                                          <p:val>
                                            <p:strVal val="ppt_h"/>
                                          </p:val>
                                        </p:tav>
                                        <p:tav tm="100000">
                                          <p:val>
                                            <p:fltVal val="0"/>
                                          </p:val>
                                        </p:tav>
                                      </p:tavLst>
                                    </p:anim>
                                    <p:set>
                                      <p:cBhvr>
                                        <p:cTn id="189" dur="1" fill="hold">
                                          <p:stCondLst>
                                            <p:cond delay="1999"/>
                                          </p:stCondLst>
                                        </p:cTn>
                                        <p:tgtEl>
                                          <p:spTgt spid="23"/>
                                        </p:tgtEl>
                                        <p:attrNameLst>
                                          <p:attrName>style.visibility</p:attrName>
                                        </p:attrNameLst>
                                      </p:cBhvr>
                                      <p:to>
                                        <p:strVal val="hidden"/>
                                      </p:to>
                                    </p:set>
                                  </p:childTnLst>
                                </p:cTn>
                              </p:par>
                              <p:par>
                                <p:cTn id="190" presetID="8" presetClass="emph" presetSubtype="0" repeatCount="indefinite" fill="hold" grpId="1" nodeType="withEffect">
                                  <p:stCondLst>
                                    <p:cond delay="0"/>
                                  </p:stCondLst>
                                  <p:childTnLst>
                                    <p:animRot by="43200000">
                                      <p:cBhvr>
                                        <p:cTn id="191" dur="2000" fill="hold"/>
                                        <p:tgtEl>
                                          <p:spTgt spid="23"/>
                                        </p:tgtEl>
                                        <p:attrNameLst>
                                          <p:attrName>r</p:attrName>
                                        </p:attrNameLst>
                                      </p:cBhvr>
                                    </p:animRot>
                                  </p:childTnLst>
                                </p:cTn>
                              </p:par>
                              <p:par>
                                <p:cTn id="192" presetID="15" presetClass="entr" presetSubtype="0" repeatCount="indefinite" fill="hold" grpId="2" nodeType="withEffect">
                                  <p:stCondLst>
                                    <p:cond delay="0"/>
                                  </p:stCondLst>
                                  <p:childTnLst>
                                    <p:set>
                                      <p:cBhvr>
                                        <p:cTn id="193" dur="1" fill="hold">
                                          <p:stCondLst>
                                            <p:cond delay="0"/>
                                          </p:stCondLst>
                                        </p:cTn>
                                        <p:tgtEl>
                                          <p:spTgt spid="23"/>
                                        </p:tgtEl>
                                        <p:attrNameLst>
                                          <p:attrName>style.visibility</p:attrName>
                                        </p:attrNameLst>
                                      </p:cBhvr>
                                      <p:to>
                                        <p:strVal val="visible"/>
                                      </p:to>
                                    </p:set>
                                    <p:anim calcmode="lin" valueType="num">
                                      <p:cBhvr>
                                        <p:cTn id="194" dur="2000" fill="hold"/>
                                        <p:tgtEl>
                                          <p:spTgt spid="23"/>
                                        </p:tgtEl>
                                        <p:attrNameLst>
                                          <p:attrName>ppt_w</p:attrName>
                                        </p:attrNameLst>
                                      </p:cBhvr>
                                      <p:tavLst>
                                        <p:tav tm="0">
                                          <p:val>
                                            <p:fltVal val="0"/>
                                          </p:val>
                                        </p:tav>
                                        <p:tav tm="100000">
                                          <p:val>
                                            <p:strVal val="#ppt_w"/>
                                          </p:val>
                                        </p:tav>
                                      </p:tavLst>
                                    </p:anim>
                                    <p:anim calcmode="lin" valueType="num">
                                      <p:cBhvr>
                                        <p:cTn id="195" dur="2000" fill="hold"/>
                                        <p:tgtEl>
                                          <p:spTgt spid="23"/>
                                        </p:tgtEl>
                                        <p:attrNameLst>
                                          <p:attrName>ppt_h</p:attrName>
                                        </p:attrNameLst>
                                      </p:cBhvr>
                                      <p:tavLst>
                                        <p:tav tm="0">
                                          <p:val>
                                            <p:fltVal val="0"/>
                                          </p:val>
                                        </p:tav>
                                        <p:tav tm="100000">
                                          <p:val>
                                            <p:strVal val="#ppt_h"/>
                                          </p:val>
                                        </p:tav>
                                      </p:tavLst>
                                    </p:anim>
                                    <p:anim calcmode="lin" valueType="num">
                                      <p:cBhvr>
                                        <p:cTn id="196" dur="2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97" dur="2000" fill="hold"/>
                                        <p:tgtEl>
                                          <p:spTgt spid="23"/>
                                        </p:tgtEl>
                                        <p:attrNameLst>
                                          <p:attrName>ppt_y</p:attrName>
                                        </p:attrNameLst>
                                      </p:cBhvr>
                                      <p:tavLst>
                                        <p:tav tm="0" fmla="#ppt_y+(sin(-2*pi*(1-$))*-#ppt_x+cos(-2*pi*(1-$))*(1-#ppt_y))*(1-$)">
                                          <p:val>
                                            <p:fltVal val="0"/>
                                          </p:val>
                                        </p:tav>
                                        <p:tav tm="100000">
                                          <p:val>
                                            <p:fltVal val="1"/>
                                          </p:val>
                                        </p:tav>
                                      </p:tavLst>
                                    </p:anim>
                                  </p:childTnLst>
                                </p:cTn>
                              </p:par>
                              <p:par>
                                <p:cTn id="198" presetID="51" presetClass="entr" presetSubtype="0" fill="hold" grpId="3" nodeType="withEffect">
                                  <p:stCondLst>
                                    <p:cond delay="0"/>
                                  </p:stCondLst>
                                  <p:childTnLst>
                                    <p:set>
                                      <p:cBhvr>
                                        <p:cTn id="199" dur="1" fill="hold">
                                          <p:stCondLst>
                                            <p:cond delay="0"/>
                                          </p:stCondLst>
                                        </p:cTn>
                                        <p:tgtEl>
                                          <p:spTgt spid="23"/>
                                        </p:tgtEl>
                                        <p:attrNameLst>
                                          <p:attrName>style.visibility</p:attrName>
                                        </p:attrNameLst>
                                      </p:cBhvr>
                                      <p:to>
                                        <p:strVal val="visible"/>
                                      </p:to>
                                    </p:set>
                                    <p:animEffect transition="in" filter="fade">
                                      <p:cBhvr>
                                        <p:cTn id="200" dur="770" decel="100000"/>
                                        <p:tgtEl>
                                          <p:spTgt spid="23"/>
                                        </p:tgtEl>
                                      </p:cBhvr>
                                    </p:animEffect>
                                    <p:animScale>
                                      <p:cBhvr>
                                        <p:cTn id="201" dur="770" decel="100000"/>
                                        <p:tgtEl>
                                          <p:spTgt spid="23"/>
                                        </p:tgtEl>
                                      </p:cBhvr>
                                      <p:from x="10000" y="10000"/>
                                      <p:to x="200000" y="450000"/>
                                    </p:animScale>
                                    <p:animScale>
                                      <p:cBhvr>
                                        <p:cTn id="202" dur="1230" accel="100000" fill="hold">
                                          <p:stCondLst>
                                            <p:cond delay="770"/>
                                          </p:stCondLst>
                                        </p:cTn>
                                        <p:tgtEl>
                                          <p:spTgt spid="23"/>
                                        </p:tgtEl>
                                      </p:cBhvr>
                                      <p:from x="200000" y="450000"/>
                                      <p:to x="100000" y="100000"/>
                                    </p:animScale>
                                    <p:set>
                                      <p:cBhvr>
                                        <p:cTn id="203" dur="770" fill="hold"/>
                                        <p:tgtEl>
                                          <p:spTgt spid="23"/>
                                        </p:tgtEl>
                                        <p:attrNameLst>
                                          <p:attrName>ppt_x</p:attrName>
                                        </p:attrNameLst>
                                      </p:cBhvr>
                                      <p:to>
                                        <p:strVal val="(0.5)"/>
                                      </p:to>
                                    </p:set>
                                    <p:anim from="(0.5)" to="(#ppt_x)" calcmode="lin" valueType="num">
                                      <p:cBhvr>
                                        <p:cTn id="204" dur="1230" accel="100000" fill="hold">
                                          <p:stCondLst>
                                            <p:cond delay="770"/>
                                          </p:stCondLst>
                                        </p:cTn>
                                        <p:tgtEl>
                                          <p:spTgt spid="23"/>
                                        </p:tgtEl>
                                        <p:attrNameLst>
                                          <p:attrName>ppt_x</p:attrName>
                                        </p:attrNameLst>
                                      </p:cBhvr>
                                    </p:anim>
                                    <p:set>
                                      <p:cBhvr>
                                        <p:cTn id="205" dur="770" fill="hold"/>
                                        <p:tgtEl>
                                          <p:spTgt spid="23"/>
                                        </p:tgtEl>
                                        <p:attrNameLst>
                                          <p:attrName>ppt_y</p:attrName>
                                        </p:attrNameLst>
                                      </p:cBhvr>
                                      <p:to>
                                        <p:strVal val="(#ppt_y+0.4)"/>
                                      </p:to>
                                    </p:set>
                                    <p:anim from="(#ppt_y+0.4)" to="(#ppt_y)" calcmode="lin" valueType="num">
                                      <p:cBhvr>
                                        <p:cTn id="206"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5" grpId="3" animBg="1"/>
      <p:bldP spid="16" grpId="0" animBg="1"/>
      <p:bldP spid="16" grpId="1" animBg="1"/>
      <p:bldP spid="16" grpId="2" animBg="1"/>
      <p:bldP spid="16" grpId="3" animBg="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19" grpId="3"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3"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5143501"/>
            <a:ext cx="9144000" cy="277813"/>
          </a:xfrm>
          <a:prstGeom prst="rect">
            <a:avLst/>
          </a:prstGeom>
          <a:noFill/>
        </p:spPr>
      </p:pic>
      <p:graphicFrame>
        <p:nvGraphicFramePr>
          <p:cNvPr id="173064" name="Object 8"/>
          <p:cNvGraphicFramePr>
            <a:graphicFrameLocks noGrp="1" noChangeAspect="1"/>
          </p:cNvGraphicFramePr>
          <p:nvPr>
            <p:ph/>
          </p:nvPr>
        </p:nvGraphicFramePr>
        <p:xfrm>
          <a:off x="1" y="1"/>
          <a:ext cx="1277938" cy="1062302"/>
        </p:xfrm>
        <a:graphic>
          <a:graphicData uri="http://schemas.openxmlformats.org/presentationml/2006/ole">
            <mc:AlternateContent xmlns:mc="http://schemas.openxmlformats.org/markup-compatibility/2006">
              <mc:Choice xmlns:v="urn:schemas-microsoft-com:vml" Requires="v">
                <p:oleObj spid="_x0000_s36867" name="Clip" r:id="rId5" imgW="1278360" imgH="1274040" progId="">
                  <p:embed/>
                </p:oleObj>
              </mc:Choice>
              <mc:Fallback>
                <p:oleObj name="Clip" r:id="rId5" imgW="1278360" imgH="1274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277938" cy="10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3065" name="Picture 9" descr="FSTV116"/>
          <p:cNvPicPr>
            <a:picLocks noChangeAspect="1" noChangeArrowheads="1"/>
          </p:cNvPicPr>
          <p:nvPr/>
        </p:nvPicPr>
        <p:blipFill>
          <a:blip r:embed="rId7"/>
          <a:srcRect/>
          <a:stretch>
            <a:fillRect/>
          </a:stretch>
        </p:blipFill>
        <p:spPr bwMode="auto">
          <a:xfrm rot="5400000">
            <a:off x="7411642" y="-69452"/>
            <a:ext cx="1662907" cy="1801812"/>
          </a:xfrm>
          <a:prstGeom prst="rect">
            <a:avLst/>
          </a:prstGeom>
          <a:noFill/>
        </p:spPr>
      </p:pic>
      <p:sp>
        <p:nvSpPr>
          <p:cNvPr id="173066" name="AutoShape 10">
            <a:hlinkClick r:id="rId8" action="ppaction://hlinksldjump" highlightClick="1"/>
          </p:cNvPr>
          <p:cNvSpPr>
            <a:spLocks noChangeArrowheads="1"/>
          </p:cNvSpPr>
          <p:nvPr/>
        </p:nvSpPr>
        <p:spPr bwMode="auto">
          <a:xfrm>
            <a:off x="0" y="5270500"/>
            <a:ext cx="457200" cy="4445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71406" y="1270850"/>
            <a:ext cx="8858280" cy="2117054"/>
          </a:xfrm>
          <a:prstGeom prst="rect">
            <a:avLst/>
          </a:prstGeom>
        </p:spPr>
        <p:txBody>
          <a:bodyPr wrap="square" lIns="84900" tIns="42450" rIns="84900" bIns="42450">
            <a:spAutoFit/>
          </a:bodyPr>
          <a:lstStyle/>
          <a:p>
            <a:pPr lvl="0" algn="just" fontAlgn="base">
              <a:spcBef>
                <a:spcPct val="20000"/>
              </a:spcBef>
              <a:spcAft>
                <a:spcPct val="0"/>
              </a:spcAft>
            </a:pPr>
            <a:r>
              <a:rPr lang="en-US" sz="4400" smtClean="0">
                <a:latin typeface="Times New Roman" pitchFamily="18" charset="0"/>
                <a:cs typeface="Times New Roman" pitchFamily="18" charset="0"/>
              </a:rPr>
              <a:t>Các khoáng sản như: muối mỏ, apatit, thạch anh, kim cương, đá vôi, cát, sỏi…là thuộc loại khoáng sản nào?</a:t>
            </a:r>
            <a:endParaRPr lang="en-US" sz="4400" dirty="0" smtClean="0">
              <a:latin typeface="Times New Roman" pitchFamily="18" charset="0"/>
              <a:cs typeface="Times New Roman" pitchFamily="18" charset="0"/>
            </a:endParaRPr>
          </a:p>
        </p:txBody>
      </p:sp>
      <p:sp>
        <p:nvSpPr>
          <p:cNvPr id="16" name="Rectangle 15"/>
          <p:cNvSpPr/>
          <p:nvPr/>
        </p:nvSpPr>
        <p:spPr>
          <a:xfrm>
            <a:off x="142909" y="4070016"/>
            <a:ext cx="8858248" cy="762838"/>
          </a:xfrm>
          <a:prstGeom prst="rect">
            <a:avLst/>
          </a:prstGeom>
        </p:spPr>
        <p:txBody>
          <a:bodyPr wrap="square" lIns="84900" tIns="42450" rIns="84900" bIns="42450">
            <a:spAutoFit/>
          </a:bodyPr>
          <a:lstStyle/>
          <a:p>
            <a:pPr algn="just"/>
            <a:r>
              <a:rPr lang="en-US" sz="4400" b="1" smtClean="0">
                <a:latin typeface="Times New Roman" pitchFamily="18" charset="0"/>
                <a:cs typeface="Times New Roman" pitchFamily="18" charset="0"/>
              </a:rPr>
              <a:t>Đáp án</a:t>
            </a:r>
            <a:r>
              <a:rPr lang="en-US" sz="4400" smtClean="0">
                <a:latin typeface="Times New Roman" pitchFamily="18" charset="0"/>
                <a:cs typeface="Times New Roman" pitchFamily="18" charset="0"/>
              </a:rPr>
              <a:t>:</a:t>
            </a:r>
            <a:r>
              <a:rPr lang="en-US" sz="4400" smtClean="0">
                <a:solidFill>
                  <a:srgbClr val="FF0000"/>
                </a:solidFill>
                <a:latin typeface="Times New Roman" pitchFamily="18" charset="0"/>
                <a:cs typeface="Times New Roman" pitchFamily="18" charset="0"/>
              </a:rPr>
              <a:t> Khoáng sản phi kim loại</a:t>
            </a:r>
            <a:endParaRPr lang="vi-VN" sz="4400" smtClean="0">
              <a:solidFill>
                <a:srgbClr val="FF0000"/>
              </a:solidFill>
              <a:latin typeface="Times New Roman" pitchFamily="18" charset="0"/>
              <a:cs typeface="Times New Roman" pitchFamily="18" charset="0"/>
            </a:endParaRPr>
          </a:p>
        </p:txBody>
      </p:sp>
      <p:sp>
        <p:nvSpPr>
          <p:cNvPr id="8" name="Rectangle 26">
            <a:hlinkClick r:id="" action="ppaction://noaction"/>
          </p:cNvPr>
          <p:cNvSpPr>
            <a:spLocks noChangeArrowheads="1"/>
          </p:cNvSpPr>
          <p:nvPr/>
        </p:nvSpPr>
        <p:spPr bwMode="auto">
          <a:xfrm>
            <a:off x="1214414" y="59512"/>
            <a:ext cx="2000265" cy="1309677"/>
          </a:xfrm>
          <a:prstGeom prst="rect">
            <a:avLst/>
          </a:prstGeom>
          <a:solidFill>
            <a:srgbClr val="FF0000"/>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00FFFF"/>
                </a:solidFill>
                <a:latin typeface="Times New Roman" pitchFamily="18" charset="0"/>
                <a:cs typeface="Times New Roman" pitchFamily="18" charset="0"/>
              </a:rPr>
              <a:t>6</a:t>
            </a: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0" presetClass="exit" presetSubtype="0" fill="hold" grpId="0" nodeType="clickEffect">
                                  <p:stCondLst>
                                    <p:cond delay="0"/>
                                  </p:stCondLst>
                                  <p:childTnLst>
                                    <p:animEffect transition="out" filter="fade">
                                      <p:cBhvr>
                                        <p:cTn id="12" dur="800" accel="100000">
                                          <p:stCondLst>
                                            <p:cond delay="200"/>
                                          </p:stCondLst>
                                        </p:cTn>
                                        <p:tgtEl>
                                          <p:spTgt spid="8"/>
                                        </p:tgtEl>
                                      </p:cBhvr>
                                    </p:animEffect>
                                    <p:anim calcmode="lin" valueType="num">
                                      <p:cBhvr>
                                        <p:cTn id="13"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14" dur="200" decel="100000"/>
                                        <p:tgtEl>
                                          <p:spTgt spid="8"/>
                                        </p:tgtEl>
                                        <p:attrNameLst>
                                          <p:attrName>ppt_x</p:attrName>
                                        </p:attrNameLst>
                                      </p:cBhvr>
                                      <p:tavLst>
                                        <p:tav tm="0">
                                          <p:val>
                                            <p:strVal val="ppt_x"/>
                                          </p:val>
                                        </p:tav>
                                        <p:tav tm="100000">
                                          <p:val>
                                            <p:strVal val="ppt_x-0.05"/>
                                          </p:val>
                                        </p:tav>
                                      </p:tavLst>
                                    </p:anim>
                                    <p:anim calcmode="lin" valueType="num">
                                      <p:cBhvr>
                                        <p:cTn id="15" dur="200" decel="100000"/>
                                        <p:tgtEl>
                                          <p:spTgt spid="8"/>
                                        </p:tgtEl>
                                        <p:attrNameLst>
                                          <p:attrName>ppt_y</p:attrName>
                                        </p:attrNameLst>
                                      </p:cBhvr>
                                      <p:tavLst>
                                        <p:tav tm="0">
                                          <p:val>
                                            <p:strVal val="ppt_y"/>
                                          </p:val>
                                        </p:tav>
                                        <p:tav tm="100000">
                                          <p:val>
                                            <p:strVal val="ppt_y+0.1"/>
                                          </p:val>
                                        </p:tav>
                                      </p:tavLst>
                                    </p:anim>
                                    <p:anim calcmode="lin" valueType="num">
                                      <p:cBhvr>
                                        <p:cTn id="16"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17" dur="800" accel="100000">
                                          <p:stCondLst>
                                            <p:cond delay="200"/>
                                          </p:stCondLst>
                                        </p:cTn>
                                        <p:tgtEl>
                                          <p:spTgt spid="8"/>
                                        </p:tgtEl>
                                        <p:attrNameLst>
                                          <p:attrName>ppt_y</p:attrName>
                                        </p:attrNameLst>
                                      </p:cBhvr>
                                      <p:tavLst>
                                        <p:tav tm="0">
                                          <p:val>
                                            <p:strVal val="ppt_y"/>
                                          </p:val>
                                        </p:tav>
                                        <p:tav tm="100000">
                                          <p:val>
                                            <p:strVal val="ppt_y-0.4-0.1"/>
                                          </p:val>
                                        </p:tav>
                                      </p:tavLst>
                                    </p:anim>
                                    <p:set>
                                      <p:cBhvr>
                                        <p:cTn id="1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5143501"/>
            <a:ext cx="9144000" cy="277813"/>
          </a:xfrm>
          <a:prstGeom prst="rect">
            <a:avLst/>
          </a:prstGeom>
          <a:noFill/>
        </p:spPr>
      </p:pic>
      <p:graphicFrame>
        <p:nvGraphicFramePr>
          <p:cNvPr id="173064" name="Object 8"/>
          <p:cNvGraphicFramePr>
            <a:graphicFrameLocks noGrp="1" noChangeAspect="1"/>
          </p:cNvGraphicFramePr>
          <p:nvPr>
            <p:ph/>
          </p:nvPr>
        </p:nvGraphicFramePr>
        <p:xfrm>
          <a:off x="1" y="1"/>
          <a:ext cx="1277938" cy="1062302"/>
        </p:xfrm>
        <a:graphic>
          <a:graphicData uri="http://schemas.openxmlformats.org/presentationml/2006/ole">
            <mc:AlternateContent xmlns:mc="http://schemas.openxmlformats.org/markup-compatibility/2006">
              <mc:Choice xmlns:v="urn:schemas-microsoft-com:vml" Requires="v">
                <p:oleObj spid="_x0000_s39939" name="Clip" r:id="rId5" imgW="1278360" imgH="1274040" progId="">
                  <p:embed/>
                </p:oleObj>
              </mc:Choice>
              <mc:Fallback>
                <p:oleObj name="Clip" r:id="rId5" imgW="1278360" imgH="1274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277938" cy="10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3065" name="Picture 9" descr="FSTV116"/>
          <p:cNvPicPr>
            <a:picLocks noChangeAspect="1" noChangeArrowheads="1"/>
          </p:cNvPicPr>
          <p:nvPr/>
        </p:nvPicPr>
        <p:blipFill>
          <a:blip r:embed="rId7"/>
          <a:srcRect/>
          <a:stretch>
            <a:fillRect/>
          </a:stretch>
        </p:blipFill>
        <p:spPr bwMode="auto">
          <a:xfrm rot="5400000">
            <a:off x="7411642" y="-69452"/>
            <a:ext cx="1662907" cy="1801812"/>
          </a:xfrm>
          <a:prstGeom prst="rect">
            <a:avLst/>
          </a:prstGeom>
          <a:noFill/>
        </p:spPr>
      </p:pic>
      <p:sp>
        <p:nvSpPr>
          <p:cNvPr id="173066" name="AutoShape 10">
            <a:hlinkClick r:id="rId8" action="ppaction://hlinksldjump" highlightClick="1"/>
          </p:cNvPr>
          <p:cNvSpPr>
            <a:spLocks noChangeArrowheads="1"/>
          </p:cNvSpPr>
          <p:nvPr/>
        </p:nvSpPr>
        <p:spPr bwMode="auto">
          <a:xfrm>
            <a:off x="0" y="5270500"/>
            <a:ext cx="457200" cy="4445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71406" y="1270850"/>
            <a:ext cx="8858280" cy="3471271"/>
          </a:xfrm>
          <a:prstGeom prst="rect">
            <a:avLst/>
          </a:prstGeom>
        </p:spPr>
        <p:txBody>
          <a:bodyPr wrap="square" lIns="84900" tIns="42450" rIns="84900" bIns="42450">
            <a:spAutoFit/>
          </a:bodyPr>
          <a:lstStyle/>
          <a:p>
            <a:r>
              <a:rPr lang="vi-VN" sz="4400" smtClean="0">
                <a:latin typeface="Times New Roman" pitchFamily="18" charset="0"/>
                <a:cs typeface="Times New Roman" pitchFamily="18" charset="0"/>
              </a:rPr>
              <a:t>Nằm ở ven bờ, ở giữa dòng,</a:t>
            </a:r>
            <a:endParaRPr lang="en-US" sz="4400" smtClean="0">
              <a:latin typeface="Times New Roman" pitchFamily="18" charset="0"/>
              <a:cs typeface="Times New Roman" pitchFamily="18" charset="0"/>
            </a:endParaRPr>
          </a:p>
          <a:p>
            <a:r>
              <a:rPr lang="vi-VN" sz="4400" smtClean="0">
                <a:latin typeface="Times New Roman" pitchFamily="18" charset="0"/>
                <a:cs typeface="Times New Roman" pitchFamily="18" charset="0"/>
              </a:rPr>
              <a:t>Thân bé nhưng mà lại rất đông,</a:t>
            </a:r>
            <a:endParaRPr lang="en-US" sz="4400" smtClean="0">
              <a:latin typeface="Times New Roman" pitchFamily="18" charset="0"/>
              <a:cs typeface="Times New Roman" pitchFamily="18" charset="0"/>
            </a:endParaRPr>
          </a:p>
          <a:p>
            <a:r>
              <a:rPr lang="vi-VN" sz="4400" smtClean="0">
                <a:latin typeface="Times New Roman" pitchFamily="18" charset="0"/>
                <a:cs typeface="Times New Roman" pitchFamily="18" charset="0"/>
              </a:rPr>
              <a:t>Cùng với xi măng, vôi gạch đá,</a:t>
            </a:r>
            <a:endParaRPr lang="en-US" sz="4400" smtClean="0">
              <a:latin typeface="Times New Roman" pitchFamily="18" charset="0"/>
              <a:cs typeface="Times New Roman" pitchFamily="18" charset="0"/>
            </a:endParaRPr>
          </a:p>
          <a:p>
            <a:r>
              <a:rPr lang="vi-VN" sz="4400" smtClean="0">
                <a:latin typeface="Times New Roman" pitchFamily="18" charset="0"/>
                <a:cs typeface="Times New Roman" pitchFamily="18" charset="0"/>
              </a:rPr>
              <a:t>Cao vời hừng sáng cả non sông</a:t>
            </a:r>
            <a:endParaRPr lang="en-US" sz="4400" smtClean="0">
              <a:latin typeface="Times New Roman" pitchFamily="18" charset="0"/>
              <a:cs typeface="Times New Roman" pitchFamily="18" charset="0"/>
            </a:endParaRPr>
          </a:p>
          <a:p>
            <a:pPr algn="r"/>
            <a:r>
              <a:rPr lang="vi-VN" sz="4400" smtClean="0">
                <a:latin typeface="Times New Roman" pitchFamily="18" charset="0"/>
                <a:cs typeface="Times New Roman" pitchFamily="18" charset="0"/>
              </a:rPr>
              <a:t>Là gì?</a:t>
            </a:r>
            <a:endParaRPr lang="vi-VN" sz="4400">
              <a:latin typeface="Times New Roman" pitchFamily="18" charset="0"/>
              <a:cs typeface="Times New Roman" pitchFamily="18" charset="0"/>
            </a:endParaRPr>
          </a:p>
        </p:txBody>
      </p:sp>
      <p:sp>
        <p:nvSpPr>
          <p:cNvPr id="16" name="Rectangle 15"/>
          <p:cNvSpPr/>
          <p:nvPr/>
        </p:nvSpPr>
        <p:spPr>
          <a:xfrm>
            <a:off x="3357556" y="4345793"/>
            <a:ext cx="4071902" cy="762838"/>
          </a:xfrm>
          <a:prstGeom prst="rect">
            <a:avLst/>
          </a:prstGeom>
        </p:spPr>
        <p:txBody>
          <a:bodyPr wrap="square" lIns="84900" tIns="42450" rIns="84900" bIns="42450">
            <a:spAutoFit/>
          </a:bodyPr>
          <a:lstStyle/>
          <a:p>
            <a:pPr algn="just"/>
            <a:r>
              <a:rPr lang="en-US" sz="4400" b="1" smtClean="0">
                <a:latin typeface="Times New Roman" pitchFamily="18" charset="0"/>
                <a:cs typeface="Times New Roman" pitchFamily="18" charset="0"/>
              </a:rPr>
              <a:t>Đáp án</a:t>
            </a:r>
            <a:r>
              <a:rPr lang="en-US" sz="4400" smtClean="0">
                <a:latin typeface="Times New Roman" pitchFamily="18" charset="0"/>
                <a:cs typeface="Times New Roman" pitchFamily="18" charset="0"/>
              </a:rPr>
              <a:t>:</a:t>
            </a:r>
            <a:r>
              <a:rPr lang="en-US" sz="4400" smtClean="0">
                <a:solidFill>
                  <a:srgbClr val="FF0000"/>
                </a:solidFill>
                <a:latin typeface="Times New Roman" pitchFamily="18" charset="0"/>
                <a:cs typeface="Times New Roman" pitchFamily="18" charset="0"/>
              </a:rPr>
              <a:t> Cát</a:t>
            </a:r>
            <a:endParaRPr lang="vi-VN" sz="4400" smtClean="0">
              <a:solidFill>
                <a:srgbClr val="FF0000"/>
              </a:solidFill>
              <a:latin typeface="Times New Roman" pitchFamily="18" charset="0"/>
              <a:cs typeface="Times New Roman" pitchFamily="18" charset="0"/>
            </a:endParaRPr>
          </a:p>
        </p:txBody>
      </p:sp>
      <p:sp>
        <p:nvSpPr>
          <p:cNvPr id="9" name="Rectangle 27">
            <a:hlinkClick r:id="" action="ppaction://noaction"/>
          </p:cNvPr>
          <p:cNvSpPr>
            <a:spLocks noChangeArrowheads="1"/>
          </p:cNvSpPr>
          <p:nvPr/>
        </p:nvSpPr>
        <p:spPr bwMode="auto">
          <a:xfrm>
            <a:off x="1071538" y="119064"/>
            <a:ext cx="2000265" cy="1131082"/>
          </a:xfrm>
          <a:prstGeom prst="rect">
            <a:avLst/>
          </a:prstGeom>
          <a:solidFill>
            <a:srgbClr val="00FFFF"/>
          </a:solidFill>
          <a:ln w="9525">
            <a:solidFill>
              <a:schemeClr val="tx1"/>
            </a:solidFill>
            <a:miter lim="800000"/>
            <a:headEnd/>
            <a:tailEnd/>
          </a:ln>
          <a:effectLst/>
        </p:spPr>
        <p:txBody>
          <a:bodyPr wrap="none" lIns="84900" tIns="42450" rIns="84900" bIns="42450" anchor="ctr"/>
          <a:lstStyle/>
          <a:p>
            <a:pPr algn="ctr" eaLnBrk="0" hangingPunct="0"/>
            <a:r>
              <a:rPr lang="en-US" sz="8200">
                <a:solidFill>
                  <a:srgbClr val="9900CC"/>
                </a:solidFill>
                <a:latin typeface="Times New Roman" pitchFamily="18" charset="0"/>
                <a:cs typeface="Times New Roman" pitchFamily="18" charset="0"/>
              </a:rPr>
              <a:t>7</a:t>
            </a: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5" presetClass="exit" presetSubtype="0" fill="hold" grpId="0" nodeType="clickEffect">
                                  <p:stCondLst>
                                    <p:cond delay="0"/>
                                  </p:stCondLst>
                                  <p:childTnLst>
                                    <p:animEffect transition="out" filter="fade">
                                      <p:cBhvr>
                                        <p:cTn id="12" dur="1000" accel="50000">
                                          <p:stCondLst>
                                            <p:cond delay="0"/>
                                          </p:stCondLst>
                                        </p:cTn>
                                        <p:tgtEl>
                                          <p:spTgt spid="9"/>
                                        </p:tgtEl>
                                      </p:cBhvr>
                                    </p:animEffect>
                                    <p:anim calcmode="lin" valueType="num">
                                      <p:cBhvr>
                                        <p:cTn id="13" dur="500" accel="50000">
                                          <p:stCondLst>
                                            <p:cond delay="0"/>
                                          </p:stCondLst>
                                        </p:cTn>
                                        <p:tgtEl>
                                          <p:spTgt spid="9"/>
                                        </p:tgtEl>
                                        <p:attrNameLst>
                                          <p:attrName>ppt_y</p:attrName>
                                        </p:attrNameLst>
                                      </p:cBhvr>
                                      <p:tavLst>
                                        <p:tav tm="0">
                                          <p:val>
                                            <p:strVal val="ppt_y"/>
                                          </p:val>
                                        </p:tav>
                                        <p:tav tm="100000">
                                          <p:val>
                                            <p:strVal val="ppt_y+.1"/>
                                          </p:val>
                                        </p:tav>
                                      </p:tavLst>
                                    </p:anim>
                                    <p:anim calcmode="lin" valueType="num">
                                      <p:cBhvr>
                                        <p:cTn id="14" dur="500" decel="50000">
                                          <p:stCondLst>
                                            <p:cond delay="500"/>
                                          </p:stCondLst>
                                        </p:cTn>
                                        <p:tgtEl>
                                          <p:spTgt spid="9"/>
                                        </p:tgtEl>
                                        <p:attrNameLst>
                                          <p:attrName>ppt_y</p:attrName>
                                        </p:attrNameLst>
                                      </p:cBhvr>
                                      <p:tavLst>
                                        <p:tav tm="0">
                                          <p:val>
                                            <p:strVal val="ppt_y"/>
                                          </p:val>
                                        </p:tav>
                                        <p:tav tm="100000">
                                          <p:val>
                                            <p:strVal val="ppt_y-.1"/>
                                          </p:val>
                                        </p:tav>
                                      </p:tavLst>
                                    </p:anim>
                                    <p:anim calcmode="lin" valueType="num">
                                      <p:cBhvr>
                                        <p:cTn id="15" dur="500" accel="50000">
                                          <p:stCondLst>
                                            <p:cond delay="500"/>
                                          </p:stCondLst>
                                        </p:cTn>
                                        <p:tgtEl>
                                          <p:spTgt spid="9"/>
                                        </p:tgtEl>
                                        <p:attrNameLst>
                                          <p:attrName>ppt_x</p:attrName>
                                        </p:attrNameLst>
                                      </p:cBhvr>
                                      <p:tavLst>
                                        <p:tav tm="0">
                                          <p:val>
                                            <p:strVal val="ppt_x"/>
                                          </p:val>
                                        </p:tav>
                                        <p:tav tm="100000">
                                          <p:val>
                                            <p:strVal val="ppt_x+.4"/>
                                          </p:val>
                                        </p:tav>
                                      </p:tavLst>
                                    </p:anim>
                                    <p:anim calcmode="lin" valueType="num">
                                      <p:cBhvr>
                                        <p:cTn id="16" dur="1000"/>
                                        <p:tgtEl>
                                          <p:spTgt spid="9"/>
                                        </p:tgtEl>
                                        <p:attrNameLst>
                                          <p:attrName>ppt_h</p:attrName>
                                        </p:attrNameLst>
                                      </p:cBhvr>
                                      <p:tavLst>
                                        <p:tav tm="0">
                                          <p:val>
                                            <p:strVal val="ppt_h"/>
                                          </p:val>
                                        </p:tav>
                                        <p:tav tm="100000">
                                          <p:val>
                                            <p:strVal val="ppt_h"/>
                                          </p:val>
                                        </p:tav>
                                      </p:tavLst>
                                    </p:anim>
                                    <p:anim calcmode="lin" valueType="num">
                                      <p:cBhvr>
                                        <p:cTn id="17" dur="500" accel="5000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decel="50000">
                                          <p:stCondLst>
                                            <p:cond delay="500"/>
                                          </p:stCondLst>
                                        </p:cTn>
                                        <p:tgtEl>
                                          <p:spTgt spid="9"/>
                                        </p:tgtEl>
                                        <p:attrNameLst>
                                          <p:attrName>ppt_w</p:attrName>
                                        </p:attrNameLst>
                                      </p:cBhvr>
                                      <p:tavLst>
                                        <p:tav tm="0">
                                          <p:val>
                                            <p:strVal val="ppt_w"/>
                                          </p:val>
                                        </p:tav>
                                        <p:tav tm="100000">
                                          <p:val>
                                            <p:strVal val="ppt_w/.05"/>
                                          </p:val>
                                        </p:tav>
                                      </p:tavLst>
                                    </p:anim>
                                    <p:anim calcmode="lin" valueType="num">
                                      <p:cBhvr>
                                        <p:cTn id="19" dur="500" accel="50000">
                                          <p:stCondLst>
                                            <p:cond delay="500"/>
                                          </p:stCondLst>
                                        </p:cTn>
                                        <p:tgtEl>
                                          <p:spTgt spid="9"/>
                                        </p:tgtEl>
                                        <p:attrNameLst>
                                          <p:attrName>style.rotation</p:attrName>
                                        </p:attrNameLst>
                                      </p:cBhvr>
                                      <p:tavLst>
                                        <p:tav tm="0">
                                          <p:val>
                                            <p:fltVal val="0"/>
                                          </p:val>
                                        </p:tav>
                                        <p:tav tm="100000">
                                          <p:val>
                                            <p:fltVal val="-90"/>
                                          </p:val>
                                        </p:tav>
                                      </p:tavLst>
                                    </p:anim>
                                    <p:set>
                                      <p:cBhvr>
                                        <p:cTn id="20"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6"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3" name="Picture 7" descr="fgf"/>
          <p:cNvPicPr>
            <a:picLocks noChangeAspect="1" noChangeArrowheads="1" noCrop="1"/>
          </p:cNvPicPr>
          <p:nvPr/>
        </p:nvPicPr>
        <p:blipFill>
          <a:blip r:embed="rId4"/>
          <a:srcRect/>
          <a:stretch>
            <a:fillRect/>
          </a:stretch>
        </p:blipFill>
        <p:spPr bwMode="auto">
          <a:xfrm>
            <a:off x="0" y="5143501"/>
            <a:ext cx="9144000" cy="277813"/>
          </a:xfrm>
          <a:prstGeom prst="rect">
            <a:avLst/>
          </a:prstGeom>
          <a:noFill/>
        </p:spPr>
      </p:pic>
      <p:graphicFrame>
        <p:nvGraphicFramePr>
          <p:cNvPr id="173064" name="Object 8"/>
          <p:cNvGraphicFramePr>
            <a:graphicFrameLocks noGrp="1" noChangeAspect="1"/>
          </p:cNvGraphicFramePr>
          <p:nvPr>
            <p:ph/>
          </p:nvPr>
        </p:nvGraphicFramePr>
        <p:xfrm>
          <a:off x="1" y="1"/>
          <a:ext cx="1277938" cy="1062302"/>
        </p:xfrm>
        <a:graphic>
          <a:graphicData uri="http://schemas.openxmlformats.org/presentationml/2006/ole">
            <mc:AlternateContent xmlns:mc="http://schemas.openxmlformats.org/markup-compatibility/2006">
              <mc:Choice xmlns:v="urn:schemas-microsoft-com:vml" Requires="v">
                <p:oleObj spid="_x0000_s41987" name="Clip" r:id="rId5" imgW="1278360" imgH="1274040" progId="">
                  <p:embed/>
                </p:oleObj>
              </mc:Choice>
              <mc:Fallback>
                <p:oleObj name="Clip" r:id="rId5" imgW="1278360" imgH="1274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277938" cy="10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3065" name="Picture 9" descr="FSTV116"/>
          <p:cNvPicPr>
            <a:picLocks noChangeAspect="1" noChangeArrowheads="1"/>
          </p:cNvPicPr>
          <p:nvPr/>
        </p:nvPicPr>
        <p:blipFill>
          <a:blip r:embed="rId7"/>
          <a:srcRect/>
          <a:stretch>
            <a:fillRect/>
          </a:stretch>
        </p:blipFill>
        <p:spPr bwMode="auto">
          <a:xfrm rot="5400000">
            <a:off x="7411642" y="-69452"/>
            <a:ext cx="1662907" cy="1801812"/>
          </a:xfrm>
          <a:prstGeom prst="rect">
            <a:avLst/>
          </a:prstGeom>
          <a:noFill/>
        </p:spPr>
      </p:pic>
      <p:sp>
        <p:nvSpPr>
          <p:cNvPr id="173066" name="AutoShape 10">
            <a:hlinkClick r:id="rId8" action="ppaction://hlinksldjump" highlightClick="1"/>
          </p:cNvPr>
          <p:cNvSpPr>
            <a:spLocks noChangeArrowheads="1"/>
          </p:cNvSpPr>
          <p:nvPr/>
        </p:nvSpPr>
        <p:spPr bwMode="auto">
          <a:xfrm>
            <a:off x="0" y="5270500"/>
            <a:ext cx="457200" cy="4445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sp>
        <p:nvSpPr>
          <p:cNvPr id="15" name="Rectangle 14"/>
          <p:cNvSpPr/>
          <p:nvPr/>
        </p:nvSpPr>
        <p:spPr>
          <a:xfrm>
            <a:off x="0" y="1428740"/>
            <a:ext cx="8929686" cy="2794163"/>
          </a:xfrm>
          <a:prstGeom prst="rect">
            <a:avLst/>
          </a:prstGeom>
        </p:spPr>
        <p:txBody>
          <a:bodyPr wrap="square" lIns="84900" tIns="42450" rIns="84900" bIns="42450">
            <a:spAutoFit/>
          </a:bodyPr>
          <a:lstStyle/>
          <a:p>
            <a:pPr algn="just"/>
            <a:r>
              <a:rPr lang="en-US" sz="4400" smtClean="0">
                <a:latin typeface="Times New Roman" pitchFamily="18" charset="0"/>
                <a:cs typeface="Times New Roman" pitchFamily="18" charset="0"/>
              </a:rPr>
              <a:t>Mỏ được hình thành do quá trình ngoại lực dưới tác động của mặt trời gồm quá trình phong hóa và tích tụ l</a:t>
            </a:r>
            <a:r>
              <a:rPr lang="vi-VN" sz="4400" smtClean="0">
                <a:latin typeface="Times New Roman" pitchFamily="18" charset="0"/>
                <a:cs typeface="Times New Roman" pitchFamily="18" charset="0"/>
              </a:rPr>
              <a:t>à</a:t>
            </a:r>
            <a:r>
              <a:rPr lang="en-US" sz="4400" smtClean="0">
                <a:latin typeface="Times New Roman" pitchFamily="18" charset="0"/>
                <a:cs typeface="Times New Roman" pitchFamily="18" charset="0"/>
              </a:rPr>
              <a:t> mỏ khoáng sản</a:t>
            </a:r>
            <a:r>
              <a:rPr lang="vi-VN" sz="4400" smtClean="0">
                <a:latin typeface="Times New Roman" pitchFamily="18" charset="0"/>
                <a:cs typeface="Times New Roman" pitchFamily="18" charset="0"/>
              </a:rPr>
              <a:t> gì?</a:t>
            </a:r>
          </a:p>
        </p:txBody>
      </p:sp>
      <p:sp>
        <p:nvSpPr>
          <p:cNvPr id="16" name="Rectangle 15"/>
          <p:cNvSpPr/>
          <p:nvPr/>
        </p:nvSpPr>
        <p:spPr>
          <a:xfrm>
            <a:off x="357159" y="4180846"/>
            <a:ext cx="8143932" cy="716671"/>
          </a:xfrm>
          <a:prstGeom prst="rect">
            <a:avLst/>
          </a:prstGeom>
        </p:spPr>
        <p:txBody>
          <a:bodyPr wrap="square" lIns="84900" tIns="42450" rIns="84900" bIns="42450">
            <a:spAutoFit/>
          </a:bodyPr>
          <a:lstStyle/>
          <a:p>
            <a:r>
              <a:rPr lang="en-US" sz="4100" b="1" smtClean="0">
                <a:latin typeface="Times New Roman" pitchFamily="18" charset="0"/>
                <a:cs typeface="Times New Roman" pitchFamily="18" charset="0"/>
              </a:rPr>
              <a:t>Đáp án: </a:t>
            </a:r>
            <a:r>
              <a:rPr lang="en-US" sz="4100" smtClean="0">
                <a:solidFill>
                  <a:srgbClr val="FF0000"/>
                </a:solidFill>
                <a:latin typeface="Times New Roman" pitchFamily="18" charset="0"/>
                <a:cs typeface="Times New Roman" pitchFamily="18" charset="0"/>
              </a:rPr>
              <a:t>Mỏ khoáng sản ngoại sinh</a:t>
            </a:r>
            <a:endParaRPr lang="vi-VN" sz="4100" smtClean="0">
              <a:solidFill>
                <a:srgbClr val="FF0000"/>
              </a:solidFill>
              <a:latin typeface="Times New Roman" pitchFamily="18" charset="0"/>
              <a:cs typeface="Times New Roman" pitchFamily="18" charset="0"/>
            </a:endParaRPr>
          </a:p>
        </p:txBody>
      </p:sp>
      <p:sp>
        <p:nvSpPr>
          <p:cNvPr id="10" name="Rectangle 28">
            <a:hlinkClick r:id="" action="ppaction://noaction"/>
          </p:cNvPr>
          <p:cNvSpPr>
            <a:spLocks noChangeArrowheads="1"/>
          </p:cNvSpPr>
          <p:nvPr/>
        </p:nvSpPr>
        <p:spPr bwMode="auto">
          <a:xfrm>
            <a:off x="1357291" y="119043"/>
            <a:ext cx="2209800" cy="1397000"/>
          </a:xfrm>
          <a:prstGeom prst="rect">
            <a:avLst/>
          </a:prstGeom>
          <a:solidFill>
            <a:srgbClr val="003366"/>
          </a:solidFill>
          <a:ln w="9525">
            <a:solidFill>
              <a:schemeClr val="tx1"/>
            </a:solidFill>
            <a:miter lim="800000"/>
            <a:headEnd/>
            <a:tailEnd/>
          </a:ln>
          <a:effectLst/>
        </p:spPr>
        <p:txBody>
          <a:bodyPr wrap="none" lIns="84900" tIns="42450" rIns="84900" bIns="42450" anchor="ctr"/>
          <a:lstStyle/>
          <a:p>
            <a:pPr algn="ctr" eaLnBrk="0" hangingPunct="0"/>
            <a:r>
              <a:rPr lang="en-US" sz="8200">
                <a:solidFill>
                  <a:schemeClr val="bg1"/>
                </a:solidFill>
                <a:latin typeface="Times New Roman" pitchFamily="18" charset="0"/>
                <a:cs typeface="Times New Roman" pitchFamily="18" charset="0"/>
              </a:rPr>
              <a:t>8</a:t>
            </a:r>
          </a:p>
        </p:txBody>
      </p:sp>
    </p:spTree>
  </p:cSld>
  <p:clrMapOvr>
    <a:masterClrMapping/>
  </p:clrMapOvr>
  <p:transition>
    <p:cover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50" presetClass="exit" presetSubtype="0" accel="100000" fill="hold" grpId="0" nodeType="clickEffect">
                                  <p:stCondLst>
                                    <p:cond delay="0"/>
                                  </p:stCondLst>
                                  <p:childTnLst>
                                    <p:anim calcmode="lin" valueType="num">
                                      <p:cBhvr>
                                        <p:cTn id="12" dur="1000"/>
                                        <p:tgtEl>
                                          <p:spTgt spid="10"/>
                                        </p:tgtEl>
                                        <p:attrNameLst>
                                          <p:attrName>ppt_w</p:attrName>
                                        </p:attrNameLst>
                                      </p:cBhvr>
                                      <p:tavLst>
                                        <p:tav tm="0">
                                          <p:val>
                                            <p:strVal val="ppt_w"/>
                                          </p:val>
                                        </p:tav>
                                        <p:tav tm="100000">
                                          <p:val>
                                            <p:strVal val="ppt_w+.3"/>
                                          </p:val>
                                        </p:tav>
                                      </p:tavLst>
                                    </p:anim>
                                    <p:anim calcmode="lin" valueType="num">
                                      <p:cBhvr>
                                        <p:cTn id="13" dur="1000"/>
                                        <p:tgtEl>
                                          <p:spTgt spid="10"/>
                                        </p:tgtEl>
                                        <p:attrNameLst>
                                          <p:attrName>ppt_h</p:attrName>
                                        </p:attrNameLst>
                                      </p:cBhvr>
                                      <p:tavLst>
                                        <p:tav tm="0">
                                          <p:val>
                                            <p:strVal val="ppt_h"/>
                                          </p:val>
                                        </p:tav>
                                        <p:tav tm="100000">
                                          <p:val>
                                            <p:strVal val="ppt_h"/>
                                          </p:val>
                                        </p:tav>
                                      </p:tavLst>
                                    </p:anim>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6"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fgf"/>
          <p:cNvPicPr>
            <a:picLocks noChangeAspect="1" noChangeArrowheads="1" noCrop="1"/>
          </p:cNvPicPr>
          <p:nvPr/>
        </p:nvPicPr>
        <p:blipFill>
          <a:blip r:embed="rId4"/>
          <a:srcRect/>
          <a:stretch>
            <a:fillRect/>
          </a:stretch>
        </p:blipFill>
        <p:spPr bwMode="auto">
          <a:xfrm>
            <a:off x="0" y="5207001"/>
            <a:ext cx="9144000" cy="277813"/>
          </a:xfrm>
          <a:prstGeom prst="rect">
            <a:avLst/>
          </a:prstGeom>
          <a:noFill/>
        </p:spPr>
      </p:pic>
      <p:graphicFrame>
        <p:nvGraphicFramePr>
          <p:cNvPr id="179203" name="Object 3"/>
          <p:cNvGraphicFramePr>
            <a:graphicFrameLocks noChangeAspect="1"/>
          </p:cNvGraphicFramePr>
          <p:nvPr/>
        </p:nvGraphicFramePr>
        <p:xfrm>
          <a:off x="1" y="1"/>
          <a:ext cx="1277938" cy="1062302"/>
        </p:xfrm>
        <a:graphic>
          <a:graphicData uri="http://schemas.openxmlformats.org/presentationml/2006/ole">
            <mc:AlternateContent xmlns:mc="http://schemas.openxmlformats.org/markup-compatibility/2006">
              <mc:Choice xmlns:v="urn:schemas-microsoft-com:vml" Requires="v">
                <p:oleObj spid="_x0000_s43011" name="Clip" r:id="rId5" imgW="1278360" imgH="1274040" progId="">
                  <p:embed/>
                </p:oleObj>
              </mc:Choice>
              <mc:Fallback>
                <p:oleObj name="Clip" r:id="rId5" imgW="1278360" imgH="12740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1277938" cy="1062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9204" name="Picture 4" descr="FSTV116"/>
          <p:cNvPicPr>
            <a:picLocks noChangeAspect="1" noChangeArrowheads="1"/>
          </p:cNvPicPr>
          <p:nvPr/>
        </p:nvPicPr>
        <p:blipFill>
          <a:blip r:embed="rId7"/>
          <a:srcRect/>
          <a:stretch>
            <a:fillRect/>
          </a:stretch>
        </p:blipFill>
        <p:spPr bwMode="auto">
          <a:xfrm rot="5400000">
            <a:off x="7411642" y="-69452"/>
            <a:ext cx="1662907" cy="1801812"/>
          </a:xfrm>
          <a:prstGeom prst="rect">
            <a:avLst/>
          </a:prstGeom>
          <a:noFill/>
        </p:spPr>
      </p:pic>
      <p:pic>
        <p:nvPicPr>
          <p:cNvPr id="179205" name="Picture 5" descr="k_anhdong_amnhac"/>
          <p:cNvPicPr>
            <a:picLocks noChangeAspect="1" noChangeArrowheads="1" noCrop="1"/>
          </p:cNvPicPr>
          <p:nvPr/>
        </p:nvPicPr>
        <p:blipFill>
          <a:blip r:embed="rId8"/>
          <a:srcRect/>
          <a:stretch>
            <a:fillRect/>
          </a:stretch>
        </p:blipFill>
        <p:spPr bwMode="auto">
          <a:xfrm>
            <a:off x="1981200" y="2538694"/>
            <a:ext cx="5029200" cy="2640542"/>
          </a:xfrm>
          <a:prstGeom prst="rect">
            <a:avLst/>
          </a:prstGeom>
          <a:noFill/>
        </p:spPr>
      </p:pic>
      <p:sp>
        <p:nvSpPr>
          <p:cNvPr id="179206" name="WordArt 6"/>
          <p:cNvSpPr>
            <a:spLocks noChangeArrowheads="1" noChangeShapeType="1" noTextEdit="1"/>
          </p:cNvSpPr>
          <p:nvPr/>
        </p:nvSpPr>
        <p:spPr bwMode="auto">
          <a:xfrm>
            <a:off x="1752600" y="1317620"/>
            <a:ext cx="5715000" cy="825500"/>
          </a:xfrm>
          <a:prstGeom prst="rect">
            <a:avLst/>
          </a:prstGeom>
        </p:spPr>
        <p:txBody>
          <a:bodyPr wrap="none" lIns="84900" tIns="42450" rIns="84900" bIns="42450" fromWordArt="1">
            <a:prstTxWarp prst="textPlain">
              <a:avLst>
                <a:gd name="adj" fmla="val 50000"/>
              </a:avLst>
            </a:prstTxWarp>
          </a:bodyPr>
          <a:lstStyle/>
          <a:p>
            <a:pPr algn="ctr"/>
            <a:r>
              <a:rPr lang="en-US" sz="3700" b="1" kern="10" spc="279"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Ô số may mắn</a:t>
            </a:r>
            <a:endParaRPr lang="en-US" sz="3700" b="1" kern="10" spc="279">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
        <p:nvSpPr>
          <p:cNvPr id="179207" name="AutoShape 7">
            <a:hlinkClick r:id="rId9" action="ppaction://hlinksldjump" highlightClick="1"/>
          </p:cNvPr>
          <p:cNvSpPr>
            <a:spLocks noChangeArrowheads="1"/>
          </p:cNvSpPr>
          <p:nvPr/>
        </p:nvSpPr>
        <p:spPr bwMode="auto">
          <a:xfrm>
            <a:off x="0" y="5270500"/>
            <a:ext cx="457200" cy="444500"/>
          </a:xfrm>
          <a:prstGeom prst="actionButtonHome">
            <a:avLst/>
          </a:prstGeom>
          <a:solidFill>
            <a:schemeClr val="accent1"/>
          </a:solidFill>
          <a:ln w="12700" cap="sq">
            <a:noFill/>
            <a:miter lim="800000"/>
            <a:headEnd type="none" w="sm" len="sm"/>
            <a:tailEnd type="none" w="sm" len="sm"/>
          </a:ln>
          <a:effectLst/>
        </p:spPr>
        <p:txBody>
          <a:bodyPr wrap="none" lIns="84900" tIns="42450" rIns="84900" bIns="42450" anchor="ctr"/>
          <a:lstStyle/>
          <a:p>
            <a:endParaRPr lang="en-US">
              <a:latin typeface="Times New Roman" pitchFamily="18" charset="0"/>
              <a:cs typeface="Times New Roman" pitchFamily="18" charset="0"/>
            </a:endParaRPr>
          </a:p>
        </p:txBody>
      </p:sp>
      <p:pic>
        <p:nvPicPr>
          <p:cNvPr id="8" name="Picture 7" descr="Hinh phao hoa (11).gif"/>
          <p:cNvPicPr>
            <a:picLocks noChangeAspect="1"/>
          </p:cNvPicPr>
          <p:nvPr/>
        </p:nvPicPr>
        <p:blipFill>
          <a:blip r:embed="rId10"/>
          <a:stretch>
            <a:fillRect/>
          </a:stretch>
        </p:blipFill>
        <p:spPr>
          <a:xfrm>
            <a:off x="-500098" y="1649693"/>
            <a:ext cx="2857500" cy="1587500"/>
          </a:xfrm>
          <a:prstGeom prst="rect">
            <a:avLst/>
          </a:prstGeom>
        </p:spPr>
      </p:pic>
      <p:pic>
        <p:nvPicPr>
          <p:cNvPr id="9" name="Picture 8" descr="Hinh phao hoa (11).gif"/>
          <p:cNvPicPr>
            <a:picLocks noChangeAspect="1"/>
          </p:cNvPicPr>
          <p:nvPr/>
        </p:nvPicPr>
        <p:blipFill>
          <a:blip r:embed="rId10"/>
          <a:stretch>
            <a:fillRect/>
          </a:stretch>
        </p:blipFill>
        <p:spPr>
          <a:xfrm>
            <a:off x="6286501" y="1689370"/>
            <a:ext cx="2857500" cy="1587500"/>
          </a:xfrm>
          <a:prstGeom prst="rect">
            <a:avLst/>
          </a:prstGeom>
        </p:spPr>
      </p:pic>
      <p:sp>
        <p:nvSpPr>
          <p:cNvPr id="12" name="AutoShape 3"/>
          <p:cNvSpPr>
            <a:spLocks noChangeArrowheads="1"/>
          </p:cNvSpPr>
          <p:nvPr/>
        </p:nvSpPr>
        <p:spPr bwMode="auto">
          <a:xfrm rot="20226833">
            <a:off x="7412040" y="3180292"/>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3" name="AutoShape 4"/>
          <p:cNvSpPr>
            <a:spLocks noChangeArrowheads="1"/>
          </p:cNvSpPr>
          <p:nvPr/>
        </p:nvSpPr>
        <p:spPr bwMode="auto">
          <a:xfrm rot="20197978">
            <a:off x="858839" y="4394731"/>
            <a:ext cx="754062" cy="526521"/>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4" name="AutoShape 9"/>
          <p:cNvSpPr>
            <a:spLocks noChangeArrowheads="1"/>
          </p:cNvSpPr>
          <p:nvPr/>
        </p:nvSpPr>
        <p:spPr bwMode="auto">
          <a:xfrm rot="20226833">
            <a:off x="7993065" y="4807480"/>
            <a:ext cx="779462" cy="59399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15" name="AutoShape 16"/>
          <p:cNvSpPr>
            <a:spLocks noChangeArrowheads="1"/>
          </p:cNvSpPr>
          <p:nvPr/>
        </p:nvSpPr>
        <p:spPr bwMode="auto">
          <a:xfrm rot="20226833">
            <a:off x="2598738" y="3747824"/>
            <a:ext cx="685800" cy="509323"/>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lIns="84900" tIns="42450" rIns="84900" bIns="42450" anchor="ctr"/>
          <a:lstStyle/>
          <a:p>
            <a:endParaRPr lang="en-US"/>
          </a:p>
        </p:txBody>
      </p:sp>
      <p:sp>
        <p:nvSpPr>
          <p:cNvPr id="16" name="AutoShape 17"/>
          <p:cNvSpPr>
            <a:spLocks noChangeArrowheads="1"/>
          </p:cNvSpPr>
          <p:nvPr/>
        </p:nvSpPr>
        <p:spPr bwMode="auto">
          <a:xfrm rot="20197978">
            <a:off x="2905382" y="460414"/>
            <a:ext cx="782638" cy="636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7" name="AutoShape 18"/>
          <p:cNvSpPr>
            <a:spLocks noChangeArrowheads="1"/>
          </p:cNvSpPr>
          <p:nvPr/>
        </p:nvSpPr>
        <p:spPr bwMode="auto">
          <a:xfrm rot="1241727">
            <a:off x="370209" y="924287"/>
            <a:ext cx="728663" cy="509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8" name="AutoShape 19"/>
          <p:cNvSpPr>
            <a:spLocks noChangeArrowheads="1"/>
          </p:cNvSpPr>
          <p:nvPr/>
        </p:nvSpPr>
        <p:spPr bwMode="auto">
          <a:xfrm rot="2177429">
            <a:off x="1462088" y="2603501"/>
            <a:ext cx="762000" cy="572823"/>
          </a:xfrm>
          <a:prstGeom prst="star5">
            <a:avLst/>
          </a:prstGeom>
          <a:gradFill rotWithShape="1">
            <a:gsLst>
              <a:gs pos="0">
                <a:srgbClr val="66FF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19" name="AutoShape 17"/>
          <p:cNvSpPr>
            <a:spLocks noChangeArrowheads="1"/>
          </p:cNvSpPr>
          <p:nvPr/>
        </p:nvSpPr>
        <p:spPr bwMode="auto">
          <a:xfrm rot="20197978">
            <a:off x="4119830" y="639008"/>
            <a:ext cx="782638" cy="636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22" name="AutoShape 3"/>
          <p:cNvSpPr>
            <a:spLocks noChangeArrowheads="1"/>
          </p:cNvSpPr>
          <p:nvPr/>
        </p:nvSpPr>
        <p:spPr bwMode="auto">
          <a:xfrm rot="20226833">
            <a:off x="6526877" y="720459"/>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23" name="AutoShape 9"/>
          <p:cNvSpPr>
            <a:spLocks noChangeArrowheads="1"/>
          </p:cNvSpPr>
          <p:nvPr/>
        </p:nvSpPr>
        <p:spPr bwMode="auto">
          <a:xfrm rot="20226833">
            <a:off x="7108814" y="4031997"/>
            <a:ext cx="779462" cy="59399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24" name="AutoShape 3"/>
          <p:cNvSpPr>
            <a:spLocks noChangeArrowheads="1"/>
          </p:cNvSpPr>
          <p:nvPr/>
        </p:nvSpPr>
        <p:spPr bwMode="auto">
          <a:xfrm rot="20226833">
            <a:off x="5642627" y="-55024"/>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25" name="AutoShape 18"/>
          <p:cNvSpPr>
            <a:spLocks noChangeArrowheads="1"/>
          </p:cNvSpPr>
          <p:nvPr/>
        </p:nvSpPr>
        <p:spPr bwMode="auto">
          <a:xfrm rot="1241727">
            <a:off x="2799101" y="2114921"/>
            <a:ext cx="728663" cy="509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p:cTn id="6" dur="2000" fill="hold"/>
                                        <p:tgtEl>
                                          <p:spTgt spid="179206"/>
                                        </p:tgtEl>
                                        <p:attrNameLst>
                                          <p:attrName>style.color</p:attrName>
                                        </p:attrNameLst>
                                      </p:cBhvr>
                                      <p:to>
                                        <a:srgbClr val="FF0066"/>
                                      </p:to>
                                    </p:animClr>
                                    <p:set>
                                      <p:cBhvr>
                                        <p:cTn id="7" dur="2000" fill="hold"/>
                                        <p:tgtEl>
                                          <p:spTgt spid="179206"/>
                                        </p:tgtEl>
                                        <p:attrNameLst>
                                          <p:attrName>fill.type</p:attrName>
                                        </p:attrNameLst>
                                      </p:cBhvr>
                                      <p:to>
                                        <p:strVal val="solid"/>
                                      </p:to>
                                    </p:set>
                                    <p:set>
                                      <p:cBhvr>
                                        <p:cTn id="8" dur="2000" fill="hold"/>
                                        <p:tgtEl>
                                          <p:spTgt spid="179206"/>
                                        </p:tgtEl>
                                        <p:attrNameLst>
                                          <p:attrName>fill.on</p:attrName>
                                        </p:attrNameLst>
                                      </p:cBhvr>
                                      <p:to>
                                        <p:strVal val="true"/>
                                      </p:to>
                                    </p:set>
                                  </p:childTnLst>
                                </p:cTn>
                              </p:par>
                              <p:par>
                                <p:cTn id="9" presetID="23" presetClass="exit" presetSubtype="32" repeatCount="indefinite" fill="hold" grpId="0" nodeType="withEffect">
                                  <p:stCondLst>
                                    <p:cond delay="0"/>
                                  </p:stCondLst>
                                  <p:childTnLst>
                                    <p:anim calcmode="lin" valueType="num">
                                      <p:cBhvr>
                                        <p:cTn id="10" dur="2000"/>
                                        <p:tgtEl>
                                          <p:spTgt spid="12"/>
                                        </p:tgtEl>
                                        <p:attrNameLst>
                                          <p:attrName>ppt_w</p:attrName>
                                        </p:attrNameLst>
                                      </p:cBhvr>
                                      <p:tavLst>
                                        <p:tav tm="0">
                                          <p:val>
                                            <p:strVal val="ppt_w"/>
                                          </p:val>
                                        </p:tav>
                                        <p:tav tm="100000">
                                          <p:val>
                                            <p:fltVal val="0"/>
                                          </p:val>
                                        </p:tav>
                                      </p:tavLst>
                                    </p:anim>
                                    <p:anim calcmode="lin" valueType="num">
                                      <p:cBhvr>
                                        <p:cTn id="11" dur="2000"/>
                                        <p:tgtEl>
                                          <p:spTgt spid="12"/>
                                        </p:tgtEl>
                                        <p:attrNameLst>
                                          <p:attrName>ppt_h</p:attrName>
                                        </p:attrNameLst>
                                      </p:cBhvr>
                                      <p:tavLst>
                                        <p:tav tm="0">
                                          <p:val>
                                            <p:strVal val="ppt_h"/>
                                          </p:val>
                                        </p:tav>
                                        <p:tav tm="100000">
                                          <p:val>
                                            <p:fltVal val="0"/>
                                          </p:val>
                                        </p:tav>
                                      </p:tavLst>
                                    </p:anim>
                                    <p:set>
                                      <p:cBhvr>
                                        <p:cTn id="12" dur="1" fill="hold">
                                          <p:stCondLst>
                                            <p:cond delay="1999"/>
                                          </p:stCondLst>
                                        </p:cTn>
                                        <p:tgtEl>
                                          <p:spTgt spid="12"/>
                                        </p:tgtEl>
                                        <p:attrNameLst>
                                          <p:attrName>style.visibility</p:attrName>
                                        </p:attrNameLst>
                                      </p:cBhvr>
                                      <p:to>
                                        <p:strVal val="hidden"/>
                                      </p:to>
                                    </p:set>
                                  </p:childTnLst>
                                </p:cTn>
                              </p:par>
                              <p:par>
                                <p:cTn id="13" presetID="15" presetClass="entr" presetSubtype="0" repeatCount="indefinite"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fltVal val="0"/>
                                          </p:val>
                                        </p:tav>
                                        <p:tav tm="100000">
                                          <p:val>
                                            <p:strVal val="#ppt_w"/>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 calcmode="lin" valueType="num">
                                      <p:cBhvr>
                                        <p:cTn id="17"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12"/>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repeatCount="indefinite"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2000" fill="hold"/>
                                        <p:tgtEl>
                                          <p:spTgt spid="13"/>
                                        </p:tgtEl>
                                        <p:attrNameLst>
                                          <p:attrName>ppt_w</p:attrName>
                                        </p:attrNameLst>
                                      </p:cBhvr>
                                      <p:tavLst>
                                        <p:tav tm="0">
                                          <p:val>
                                            <p:fltVal val="0"/>
                                          </p:val>
                                        </p:tav>
                                        <p:tav tm="100000">
                                          <p:val>
                                            <p:strVal val="#ppt_w"/>
                                          </p:val>
                                        </p:tav>
                                      </p:tavLst>
                                    </p:anim>
                                    <p:anim calcmode="lin" valueType="num">
                                      <p:cBhvr>
                                        <p:cTn id="22" dur="2000" fill="hold"/>
                                        <p:tgtEl>
                                          <p:spTgt spid="13"/>
                                        </p:tgtEl>
                                        <p:attrNameLst>
                                          <p:attrName>ppt_h</p:attrName>
                                        </p:attrNameLst>
                                      </p:cBhvr>
                                      <p:tavLst>
                                        <p:tav tm="0">
                                          <p:val>
                                            <p:fltVal val="0"/>
                                          </p:val>
                                        </p:tav>
                                        <p:tav tm="100000">
                                          <p:val>
                                            <p:strVal val="#ppt_h"/>
                                          </p:val>
                                        </p:tav>
                                      </p:tavLst>
                                    </p:anim>
                                    <p:anim calcmode="lin" valueType="num">
                                      <p:cBhvr>
                                        <p:cTn id="23" dur="2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13"/>
                                        </p:tgtEl>
                                        <p:attrNameLst>
                                          <p:attrName>ppt_y</p:attrName>
                                        </p:attrNameLst>
                                      </p:cBhvr>
                                      <p:tavLst>
                                        <p:tav tm="0" fmla="#ppt_y+(sin(-2*pi*(1-$))*-#ppt_x+cos(-2*pi*(1-$))*(1-#ppt_y))*(1-$)">
                                          <p:val>
                                            <p:fltVal val="0"/>
                                          </p:val>
                                        </p:tav>
                                        <p:tav tm="100000">
                                          <p:val>
                                            <p:fltVal val="1"/>
                                          </p:val>
                                        </p:tav>
                                      </p:tavLst>
                                    </p:anim>
                                  </p:childTnLst>
                                </p:cTn>
                              </p:par>
                              <p:par>
                                <p:cTn id="25" presetID="8" presetClass="emph" presetSubtype="0" repeatCount="indefinite" fill="hold" grpId="2" nodeType="withEffect">
                                  <p:stCondLst>
                                    <p:cond delay="0"/>
                                  </p:stCondLst>
                                  <p:childTnLst>
                                    <p:animRot by="43200000">
                                      <p:cBhvr>
                                        <p:cTn id="26" dur="2000" fill="hold"/>
                                        <p:tgtEl>
                                          <p:spTgt spid="12"/>
                                        </p:tgtEl>
                                        <p:attrNameLst>
                                          <p:attrName>r</p:attrName>
                                        </p:attrNameLst>
                                      </p:cBhvr>
                                    </p:animRot>
                                  </p:childTnLst>
                                </p:cTn>
                              </p:par>
                              <p:par>
                                <p:cTn id="27" presetID="23" presetClass="exit" presetSubtype="32" repeatCount="indefinite" fill="hold" grpId="1" nodeType="withEffect">
                                  <p:stCondLst>
                                    <p:cond delay="0"/>
                                  </p:stCondLst>
                                  <p:childTnLst>
                                    <p:anim calcmode="lin" valueType="num">
                                      <p:cBhvr>
                                        <p:cTn id="28" dur="2000"/>
                                        <p:tgtEl>
                                          <p:spTgt spid="13"/>
                                        </p:tgtEl>
                                        <p:attrNameLst>
                                          <p:attrName>ppt_w</p:attrName>
                                        </p:attrNameLst>
                                      </p:cBhvr>
                                      <p:tavLst>
                                        <p:tav tm="0">
                                          <p:val>
                                            <p:strVal val="ppt_w"/>
                                          </p:val>
                                        </p:tav>
                                        <p:tav tm="100000">
                                          <p:val>
                                            <p:fltVal val="0"/>
                                          </p:val>
                                        </p:tav>
                                      </p:tavLst>
                                    </p:anim>
                                    <p:anim calcmode="lin" valueType="num">
                                      <p:cBhvr>
                                        <p:cTn id="29" dur="2000"/>
                                        <p:tgtEl>
                                          <p:spTgt spid="13"/>
                                        </p:tgtEl>
                                        <p:attrNameLst>
                                          <p:attrName>ppt_h</p:attrName>
                                        </p:attrNameLst>
                                      </p:cBhvr>
                                      <p:tavLst>
                                        <p:tav tm="0">
                                          <p:val>
                                            <p:strVal val="ppt_h"/>
                                          </p:val>
                                        </p:tav>
                                        <p:tav tm="100000">
                                          <p:val>
                                            <p:fltVal val="0"/>
                                          </p:val>
                                        </p:tav>
                                      </p:tavLst>
                                    </p:anim>
                                    <p:set>
                                      <p:cBhvr>
                                        <p:cTn id="30" dur="1" fill="hold">
                                          <p:stCondLst>
                                            <p:cond delay="1999"/>
                                          </p:stCondLst>
                                        </p:cTn>
                                        <p:tgtEl>
                                          <p:spTgt spid="13"/>
                                        </p:tgtEl>
                                        <p:attrNameLst>
                                          <p:attrName>style.visibility</p:attrName>
                                        </p:attrNameLst>
                                      </p:cBhvr>
                                      <p:to>
                                        <p:strVal val="hidden"/>
                                      </p:to>
                                    </p:set>
                                  </p:childTnLst>
                                </p:cTn>
                              </p:par>
                              <p:par>
                                <p:cTn id="31" presetID="8" presetClass="emph" presetSubtype="0" repeatCount="indefinite" fill="hold" grpId="2" nodeType="withEffect">
                                  <p:stCondLst>
                                    <p:cond delay="0"/>
                                  </p:stCondLst>
                                  <p:childTnLst>
                                    <p:animRot by="43200000">
                                      <p:cBhvr>
                                        <p:cTn id="32" dur="2000" fill="hold"/>
                                        <p:tgtEl>
                                          <p:spTgt spid="13"/>
                                        </p:tgtEl>
                                        <p:attrNameLst>
                                          <p:attrName>r</p:attrName>
                                        </p:attrNameLst>
                                      </p:cBhvr>
                                    </p:animRot>
                                  </p:childTnLst>
                                </p:cTn>
                              </p:par>
                              <p:par>
                                <p:cTn id="33" presetID="23" presetClass="exit" presetSubtype="32" repeatCount="indefinite" fill="hold" grpId="0" nodeType="withEffect">
                                  <p:stCondLst>
                                    <p:cond delay="0"/>
                                  </p:stCondLst>
                                  <p:childTnLst>
                                    <p:anim calcmode="lin" valueType="num">
                                      <p:cBhvr>
                                        <p:cTn id="34" dur="2000"/>
                                        <p:tgtEl>
                                          <p:spTgt spid="14"/>
                                        </p:tgtEl>
                                        <p:attrNameLst>
                                          <p:attrName>ppt_w</p:attrName>
                                        </p:attrNameLst>
                                      </p:cBhvr>
                                      <p:tavLst>
                                        <p:tav tm="0">
                                          <p:val>
                                            <p:strVal val="ppt_w"/>
                                          </p:val>
                                        </p:tav>
                                        <p:tav tm="100000">
                                          <p:val>
                                            <p:fltVal val="0"/>
                                          </p:val>
                                        </p:tav>
                                      </p:tavLst>
                                    </p:anim>
                                    <p:anim calcmode="lin" valueType="num">
                                      <p:cBhvr>
                                        <p:cTn id="35" dur="2000"/>
                                        <p:tgtEl>
                                          <p:spTgt spid="14"/>
                                        </p:tgtEl>
                                        <p:attrNameLst>
                                          <p:attrName>ppt_h</p:attrName>
                                        </p:attrNameLst>
                                      </p:cBhvr>
                                      <p:tavLst>
                                        <p:tav tm="0">
                                          <p:val>
                                            <p:strVal val="ppt_h"/>
                                          </p:val>
                                        </p:tav>
                                        <p:tav tm="100000">
                                          <p:val>
                                            <p:fltVal val="0"/>
                                          </p:val>
                                        </p:tav>
                                      </p:tavLst>
                                    </p:anim>
                                    <p:set>
                                      <p:cBhvr>
                                        <p:cTn id="36" dur="1" fill="hold">
                                          <p:stCondLst>
                                            <p:cond delay="1999"/>
                                          </p:stCondLst>
                                        </p:cTn>
                                        <p:tgtEl>
                                          <p:spTgt spid="14"/>
                                        </p:tgtEl>
                                        <p:attrNameLst>
                                          <p:attrName>style.visibility</p:attrName>
                                        </p:attrNameLst>
                                      </p:cBhvr>
                                      <p:to>
                                        <p:strVal val="hidden"/>
                                      </p:to>
                                    </p:set>
                                  </p:childTnLst>
                                </p:cTn>
                              </p:par>
                              <p:par>
                                <p:cTn id="37" presetID="15" presetClass="entr" presetSubtype="0" repeatCount="indefinite" fill="hold" grpId="1"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2000" fill="hold"/>
                                        <p:tgtEl>
                                          <p:spTgt spid="14"/>
                                        </p:tgtEl>
                                        <p:attrNameLst>
                                          <p:attrName>ppt_w</p:attrName>
                                        </p:attrNameLst>
                                      </p:cBhvr>
                                      <p:tavLst>
                                        <p:tav tm="0">
                                          <p:val>
                                            <p:fltVal val="0"/>
                                          </p:val>
                                        </p:tav>
                                        <p:tav tm="100000">
                                          <p:val>
                                            <p:strVal val="#ppt_w"/>
                                          </p:val>
                                        </p:tav>
                                      </p:tavLst>
                                    </p:anim>
                                    <p:anim calcmode="lin" valueType="num">
                                      <p:cBhvr>
                                        <p:cTn id="40" dur="2000" fill="hold"/>
                                        <p:tgtEl>
                                          <p:spTgt spid="14"/>
                                        </p:tgtEl>
                                        <p:attrNameLst>
                                          <p:attrName>ppt_h</p:attrName>
                                        </p:attrNameLst>
                                      </p:cBhvr>
                                      <p:tavLst>
                                        <p:tav tm="0">
                                          <p:val>
                                            <p:fltVal val="0"/>
                                          </p:val>
                                        </p:tav>
                                        <p:tav tm="100000">
                                          <p:val>
                                            <p:strVal val="#ppt_h"/>
                                          </p:val>
                                        </p:tav>
                                      </p:tavLst>
                                    </p:anim>
                                    <p:anim calcmode="lin" valueType="num">
                                      <p:cBhvr>
                                        <p:cTn id="41" dur="2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14"/>
                                        </p:tgtEl>
                                        <p:attrNameLst>
                                          <p:attrName>ppt_y</p:attrName>
                                        </p:attrNameLst>
                                      </p:cBhvr>
                                      <p:tavLst>
                                        <p:tav tm="0" fmla="#ppt_y+(sin(-2*pi*(1-$))*-#ppt_x+cos(-2*pi*(1-$))*(1-#ppt_y))*(1-$)">
                                          <p:val>
                                            <p:fltVal val="0"/>
                                          </p:val>
                                        </p:tav>
                                        <p:tav tm="100000">
                                          <p:val>
                                            <p:fltVal val="1"/>
                                          </p:val>
                                        </p:tav>
                                      </p:tavLst>
                                    </p:anim>
                                  </p:childTnLst>
                                </p:cTn>
                              </p:par>
                              <p:par>
                                <p:cTn id="43" presetID="8" presetClass="emph" presetSubtype="0" repeatCount="indefinite" fill="hold" grpId="2" nodeType="withEffect">
                                  <p:stCondLst>
                                    <p:cond delay="0"/>
                                  </p:stCondLst>
                                  <p:childTnLst>
                                    <p:animRot by="43200000">
                                      <p:cBhvr>
                                        <p:cTn id="44" dur="2000" fill="hold"/>
                                        <p:tgtEl>
                                          <p:spTgt spid="14"/>
                                        </p:tgtEl>
                                        <p:attrNameLst>
                                          <p:attrName>r</p:attrName>
                                        </p:attrNameLst>
                                      </p:cBhvr>
                                    </p:animRot>
                                  </p:childTnLst>
                                </p:cTn>
                              </p:par>
                              <p:par>
                                <p:cTn id="45" presetID="8" presetClass="emph" presetSubtype="0" repeatCount="indefinite" fill="hold" grpId="0" nodeType="withEffect">
                                  <p:stCondLst>
                                    <p:cond delay="0"/>
                                  </p:stCondLst>
                                  <p:childTnLst>
                                    <p:animRot by="43200000">
                                      <p:cBhvr>
                                        <p:cTn id="46" dur="2000" fill="hold"/>
                                        <p:tgtEl>
                                          <p:spTgt spid="18"/>
                                        </p:tgtEl>
                                        <p:attrNameLst>
                                          <p:attrName>r</p:attrName>
                                        </p:attrNameLst>
                                      </p:cBhvr>
                                    </p:animRot>
                                  </p:childTnLst>
                                </p:cTn>
                              </p:par>
                              <p:par>
                                <p:cTn id="47" presetID="23" presetClass="exit" presetSubtype="32" repeatCount="indefinite" fill="hold" grpId="0" nodeType="withEffect">
                                  <p:stCondLst>
                                    <p:cond delay="0"/>
                                  </p:stCondLst>
                                  <p:childTnLst>
                                    <p:anim calcmode="lin" valueType="num">
                                      <p:cBhvr>
                                        <p:cTn id="48" dur="2000"/>
                                        <p:tgtEl>
                                          <p:spTgt spid="17"/>
                                        </p:tgtEl>
                                        <p:attrNameLst>
                                          <p:attrName>ppt_w</p:attrName>
                                        </p:attrNameLst>
                                      </p:cBhvr>
                                      <p:tavLst>
                                        <p:tav tm="0">
                                          <p:val>
                                            <p:strVal val="ppt_w"/>
                                          </p:val>
                                        </p:tav>
                                        <p:tav tm="100000">
                                          <p:val>
                                            <p:fltVal val="0"/>
                                          </p:val>
                                        </p:tav>
                                      </p:tavLst>
                                    </p:anim>
                                    <p:anim calcmode="lin" valueType="num">
                                      <p:cBhvr>
                                        <p:cTn id="49" dur="2000"/>
                                        <p:tgtEl>
                                          <p:spTgt spid="17"/>
                                        </p:tgtEl>
                                        <p:attrNameLst>
                                          <p:attrName>ppt_h</p:attrName>
                                        </p:attrNameLst>
                                      </p:cBhvr>
                                      <p:tavLst>
                                        <p:tav tm="0">
                                          <p:val>
                                            <p:strVal val="ppt_h"/>
                                          </p:val>
                                        </p:tav>
                                        <p:tav tm="100000">
                                          <p:val>
                                            <p:fltVal val="0"/>
                                          </p:val>
                                        </p:tav>
                                      </p:tavLst>
                                    </p:anim>
                                    <p:set>
                                      <p:cBhvr>
                                        <p:cTn id="50" dur="1" fill="hold">
                                          <p:stCondLst>
                                            <p:cond delay="1999"/>
                                          </p:stCondLst>
                                        </p:cTn>
                                        <p:tgtEl>
                                          <p:spTgt spid="17"/>
                                        </p:tgtEl>
                                        <p:attrNameLst>
                                          <p:attrName>style.visibility</p:attrName>
                                        </p:attrNameLst>
                                      </p:cBhvr>
                                      <p:to>
                                        <p:strVal val="hidden"/>
                                      </p:to>
                                    </p:set>
                                  </p:childTnLst>
                                </p:cTn>
                              </p:par>
                              <p:par>
                                <p:cTn id="51" presetID="23" presetClass="exit" presetSubtype="32" repeatCount="indefinite" fill="hold" grpId="0" nodeType="withEffect">
                                  <p:stCondLst>
                                    <p:cond delay="0"/>
                                  </p:stCondLst>
                                  <p:childTnLst>
                                    <p:anim calcmode="lin" valueType="num">
                                      <p:cBhvr>
                                        <p:cTn id="52" dur="2000"/>
                                        <p:tgtEl>
                                          <p:spTgt spid="15"/>
                                        </p:tgtEl>
                                        <p:attrNameLst>
                                          <p:attrName>ppt_w</p:attrName>
                                        </p:attrNameLst>
                                      </p:cBhvr>
                                      <p:tavLst>
                                        <p:tav tm="0">
                                          <p:val>
                                            <p:strVal val="ppt_w"/>
                                          </p:val>
                                        </p:tav>
                                        <p:tav tm="100000">
                                          <p:val>
                                            <p:fltVal val="0"/>
                                          </p:val>
                                        </p:tav>
                                      </p:tavLst>
                                    </p:anim>
                                    <p:anim calcmode="lin" valueType="num">
                                      <p:cBhvr>
                                        <p:cTn id="53" dur="2000"/>
                                        <p:tgtEl>
                                          <p:spTgt spid="15"/>
                                        </p:tgtEl>
                                        <p:attrNameLst>
                                          <p:attrName>ppt_h</p:attrName>
                                        </p:attrNameLst>
                                      </p:cBhvr>
                                      <p:tavLst>
                                        <p:tav tm="0">
                                          <p:val>
                                            <p:strVal val="ppt_h"/>
                                          </p:val>
                                        </p:tav>
                                        <p:tav tm="100000">
                                          <p:val>
                                            <p:fltVal val="0"/>
                                          </p:val>
                                        </p:tav>
                                      </p:tavLst>
                                    </p:anim>
                                    <p:set>
                                      <p:cBhvr>
                                        <p:cTn id="54" dur="1" fill="hold">
                                          <p:stCondLst>
                                            <p:cond delay="1999"/>
                                          </p:stCondLst>
                                        </p:cTn>
                                        <p:tgtEl>
                                          <p:spTgt spid="15"/>
                                        </p:tgtEl>
                                        <p:attrNameLst>
                                          <p:attrName>style.visibility</p:attrName>
                                        </p:attrNameLst>
                                      </p:cBhvr>
                                      <p:to>
                                        <p:strVal val="hidden"/>
                                      </p:to>
                                    </p:set>
                                  </p:childTnLst>
                                </p:cTn>
                              </p:par>
                              <p:par>
                                <p:cTn id="55" presetID="15" presetClass="entr" presetSubtype="0" repeatCount="indefinite" fill="hold" grpId="1"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000" fill="hold"/>
                                        <p:tgtEl>
                                          <p:spTgt spid="15"/>
                                        </p:tgtEl>
                                        <p:attrNameLst>
                                          <p:attrName>ppt_w</p:attrName>
                                        </p:attrNameLst>
                                      </p:cBhvr>
                                      <p:tavLst>
                                        <p:tav tm="0">
                                          <p:val>
                                            <p:fltVal val="0"/>
                                          </p:val>
                                        </p:tav>
                                        <p:tav tm="100000">
                                          <p:val>
                                            <p:strVal val="#ppt_w"/>
                                          </p:val>
                                        </p:tav>
                                      </p:tavLst>
                                    </p:anim>
                                    <p:anim calcmode="lin" valueType="num">
                                      <p:cBhvr>
                                        <p:cTn id="58" dur="2000" fill="hold"/>
                                        <p:tgtEl>
                                          <p:spTgt spid="15"/>
                                        </p:tgtEl>
                                        <p:attrNameLst>
                                          <p:attrName>ppt_h</p:attrName>
                                        </p:attrNameLst>
                                      </p:cBhvr>
                                      <p:tavLst>
                                        <p:tav tm="0">
                                          <p:val>
                                            <p:fltVal val="0"/>
                                          </p:val>
                                        </p:tav>
                                        <p:tav tm="100000">
                                          <p:val>
                                            <p:strVal val="#ppt_h"/>
                                          </p:val>
                                        </p:tav>
                                      </p:tavLst>
                                    </p:anim>
                                    <p:anim calcmode="lin" valueType="num">
                                      <p:cBhvr>
                                        <p:cTn id="59"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0" dur="2000" fill="hold"/>
                                        <p:tgtEl>
                                          <p:spTgt spid="15"/>
                                        </p:tgtEl>
                                        <p:attrNameLst>
                                          <p:attrName>ppt_y</p:attrName>
                                        </p:attrNameLst>
                                      </p:cBhvr>
                                      <p:tavLst>
                                        <p:tav tm="0" fmla="#ppt_y+(sin(-2*pi*(1-$))*-#ppt_x+cos(-2*pi*(1-$))*(1-#ppt_y))*(1-$)">
                                          <p:val>
                                            <p:fltVal val="0"/>
                                          </p:val>
                                        </p:tav>
                                        <p:tav tm="100000">
                                          <p:val>
                                            <p:fltVal val="1"/>
                                          </p:val>
                                        </p:tav>
                                      </p:tavLst>
                                    </p:anim>
                                  </p:childTnLst>
                                </p:cTn>
                              </p:par>
                              <p:par>
                                <p:cTn id="61" presetID="8" presetClass="emph" presetSubtype="0" repeatCount="indefinite" fill="hold" grpId="1" nodeType="withEffect">
                                  <p:stCondLst>
                                    <p:cond delay="0"/>
                                  </p:stCondLst>
                                  <p:childTnLst>
                                    <p:animRot by="43200000">
                                      <p:cBhvr>
                                        <p:cTn id="62" dur="2000" fill="hold"/>
                                        <p:tgtEl>
                                          <p:spTgt spid="17"/>
                                        </p:tgtEl>
                                        <p:attrNameLst>
                                          <p:attrName>r</p:attrName>
                                        </p:attrNameLst>
                                      </p:cBhvr>
                                    </p:animRot>
                                  </p:childTnLst>
                                </p:cTn>
                              </p:par>
                              <p:par>
                                <p:cTn id="63" presetID="15" presetClass="entr" presetSubtype="0" repeatCount="indefinite"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2000" fill="hold"/>
                                        <p:tgtEl>
                                          <p:spTgt spid="16"/>
                                        </p:tgtEl>
                                        <p:attrNameLst>
                                          <p:attrName>ppt_w</p:attrName>
                                        </p:attrNameLst>
                                      </p:cBhvr>
                                      <p:tavLst>
                                        <p:tav tm="0">
                                          <p:val>
                                            <p:fltVal val="0"/>
                                          </p:val>
                                        </p:tav>
                                        <p:tav tm="100000">
                                          <p:val>
                                            <p:strVal val="#ppt_w"/>
                                          </p:val>
                                        </p:tav>
                                      </p:tavLst>
                                    </p:anim>
                                    <p:anim calcmode="lin" valueType="num">
                                      <p:cBhvr>
                                        <p:cTn id="66" dur="2000" fill="hold"/>
                                        <p:tgtEl>
                                          <p:spTgt spid="16"/>
                                        </p:tgtEl>
                                        <p:attrNameLst>
                                          <p:attrName>ppt_h</p:attrName>
                                        </p:attrNameLst>
                                      </p:cBhvr>
                                      <p:tavLst>
                                        <p:tav tm="0">
                                          <p:val>
                                            <p:fltVal val="0"/>
                                          </p:val>
                                        </p:tav>
                                        <p:tav tm="100000">
                                          <p:val>
                                            <p:strVal val="#ppt_h"/>
                                          </p:val>
                                        </p:tav>
                                      </p:tavLst>
                                    </p:anim>
                                    <p:anim calcmode="lin" valueType="num">
                                      <p:cBhvr>
                                        <p:cTn id="67" dur="2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8" dur="2000" fill="hold"/>
                                        <p:tgtEl>
                                          <p:spTgt spid="16"/>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repeatCount="indefinite" fill="hold" grpId="2"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2000" fill="hold"/>
                                        <p:tgtEl>
                                          <p:spTgt spid="17"/>
                                        </p:tgtEl>
                                        <p:attrNameLst>
                                          <p:attrName>ppt_w</p:attrName>
                                        </p:attrNameLst>
                                      </p:cBhvr>
                                      <p:tavLst>
                                        <p:tav tm="0">
                                          <p:val>
                                            <p:fltVal val="0"/>
                                          </p:val>
                                        </p:tav>
                                        <p:tav tm="100000">
                                          <p:val>
                                            <p:strVal val="#ppt_w"/>
                                          </p:val>
                                        </p:tav>
                                      </p:tavLst>
                                    </p:anim>
                                    <p:anim calcmode="lin" valueType="num">
                                      <p:cBhvr>
                                        <p:cTn id="72" dur="2000" fill="hold"/>
                                        <p:tgtEl>
                                          <p:spTgt spid="17"/>
                                        </p:tgtEl>
                                        <p:attrNameLst>
                                          <p:attrName>ppt_h</p:attrName>
                                        </p:attrNameLst>
                                      </p:cBhvr>
                                      <p:tavLst>
                                        <p:tav tm="0">
                                          <p:val>
                                            <p:fltVal val="0"/>
                                          </p:val>
                                        </p:tav>
                                        <p:tav tm="100000">
                                          <p:val>
                                            <p:strVal val="#ppt_h"/>
                                          </p:val>
                                        </p:tav>
                                      </p:tavLst>
                                    </p:anim>
                                    <p:anim calcmode="lin" valueType="num">
                                      <p:cBhvr>
                                        <p:cTn id="73" dur="2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74" dur="2000" fill="hold"/>
                                        <p:tgtEl>
                                          <p:spTgt spid="17"/>
                                        </p:tgtEl>
                                        <p:attrNameLst>
                                          <p:attrName>ppt_y</p:attrName>
                                        </p:attrNameLst>
                                      </p:cBhvr>
                                      <p:tavLst>
                                        <p:tav tm="0" fmla="#ppt_y+(sin(-2*pi*(1-$))*-#ppt_x+cos(-2*pi*(1-$))*(1-#ppt_y))*(1-$)">
                                          <p:val>
                                            <p:fltVal val="0"/>
                                          </p:val>
                                        </p:tav>
                                        <p:tav tm="100000">
                                          <p:val>
                                            <p:fltVal val="1"/>
                                          </p:val>
                                        </p:tav>
                                      </p:tavLst>
                                    </p:anim>
                                  </p:childTnLst>
                                </p:cTn>
                              </p:par>
                              <p:par>
                                <p:cTn id="75" presetID="8" presetClass="emph" presetSubtype="0" repeatCount="indefinite" fill="hold" grpId="2" nodeType="withEffect">
                                  <p:stCondLst>
                                    <p:cond delay="0"/>
                                  </p:stCondLst>
                                  <p:childTnLst>
                                    <p:animRot by="43200000">
                                      <p:cBhvr>
                                        <p:cTn id="76" dur="2000" fill="hold"/>
                                        <p:tgtEl>
                                          <p:spTgt spid="15"/>
                                        </p:tgtEl>
                                        <p:attrNameLst>
                                          <p:attrName>r</p:attrName>
                                        </p:attrNameLst>
                                      </p:cBhvr>
                                    </p:animRot>
                                  </p:childTnLst>
                                </p:cTn>
                              </p:par>
                              <p:par>
                                <p:cTn id="77" presetID="15" presetClass="entr" presetSubtype="0" repeatCount="indefinite"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2000" fill="hold"/>
                                        <p:tgtEl>
                                          <p:spTgt spid="18"/>
                                        </p:tgtEl>
                                        <p:attrNameLst>
                                          <p:attrName>ppt_w</p:attrName>
                                        </p:attrNameLst>
                                      </p:cBhvr>
                                      <p:tavLst>
                                        <p:tav tm="0">
                                          <p:val>
                                            <p:fltVal val="0"/>
                                          </p:val>
                                        </p:tav>
                                        <p:tav tm="100000">
                                          <p:val>
                                            <p:strVal val="#ppt_w"/>
                                          </p:val>
                                        </p:tav>
                                      </p:tavLst>
                                    </p:anim>
                                    <p:anim calcmode="lin" valueType="num">
                                      <p:cBhvr>
                                        <p:cTn id="80" dur="2000" fill="hold"/>
                                        <p:tgtEl>
                                          <p:spTgt spid="18"/>
                                        </p:tgtEl>
                                        <p:attrNameLst>
                                          <p:attrName>ppt_h</p:attrName>
                                        </p:attrNameLst>
                                      </p:cBhvr>
                                      <p:tavLst>
                                        <p:tav tm="0">
                                          <p:val>
                                            <p:fltVal val="0"/>
                                          </p:val>
                                        </p:tav>
                                        <p:tav tm="100000">
                                          <p:val>
                                            <p:strVal val="#ppt_h"/>
                                          </p:val>
                                        </p:tav>
                                      </p:tavLst>
                                    </p:anim>
                                    <p:anim calcmode="lin" valueType="num">
                                      <p:cBhvr>
                                        <p:cTn id="81" dur="2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82" dur="2000" fill="hold"/>
                                        <p:tgtEl>
                                          <p:spTgt spid="18"/>
                                        </p:tgtEl>
                                        <p:attrNameLst>
                                          <p:attrName>ppt_y</p:attrName>
                                        </p:attrNameLst>
                                      </p:cBhvr>
                                      <p:tavLst>
                                        <p:tav tm="0" fmla="#ppt_y+(sin(-2*pi*(1-$))*-#ppt_x+cos(-2*pi*(1-$))*(1-#ppt_y))*(1-$)">
                                          <p:val>
                                            <p:fltVal val="0"/>
                                          </p:val>
                                        </p:tav>
                                        <p:tav tm="100000">
                                          <p:val>
                                            <p:fltVal val="1"/>
                                          </p:val>
                                        </p:tav>
                                      </p:tavLst>
                                    </p:anim>
                                  </p:childTnLst>
                                </p:cTn>
                              </p:par>
                              <p:par>
                                <p:cTn id="83" presetID="23" presetClass="exit" presetSubtype="32" repeatCount="indefinite" fill="hold" grpId="1" nodeType="withEffect">
                                  <p:stCondLst>
                                    <p:cond delay="0"/>
                                  </p:stCondLst>
                                  <p:childTnLst>
                                    <p:anim calcmode="lin" valueType="num">
                                      <p:cBhvr>
                                        <p:cTn id="84" dur="2000"/>
                                        <p:tgtEl>
                                          <p:spTgt spid="16"/>
                                        </p:tgtEl>
                                        <p:attrNameLst>
                                          <p:attrName>ppt_w</p:attrName>
                                        </p:attrNameLst>
                                      </p:cBhvr>
                                      <p:tavLst>
                                        <p:tav tm="0">
                                          <p:val>
                                            <p:strVal val="ppt_w"/>
                                          </p:val>
                                        </p:tav>
                                        <p:tav tm="100000">
                                          <p:val>
                                            <p:fltVal val="0"/>
                                          </p:val>
                                        </p:tav>
                                      </p:tavLst>
                                    </p:anim>
                                    <p:anim calcmode="lin" valueType="num">
                                      <p:cBhvr>
                                        <p:cTn id="85" dur="2000"/>
                                        <p:tgtEl>
                                          <p:spTgt spid="16"/>
                                        </p:tgtEl>
                                        <p:attrNameLst>
                                          <p:attrName>ppt_h</p:attrName>
                                        </p:attrNameLst>
                                      </p:cBhvr>
                                      <p:tavLst>
                                        <p:tav tm="0">
                                          <p:val>
                                            <p:strVal val="ppt_h"/>
                                          </p:val>
                                        </p:tav>
                                        <p:tav tm="100000">
                                          <p:val>
                                            <p:fltVal val="0"/>
                                          </p:val>
                                        </p:tav>
                                      </p:tavLst>
                                    </p:anim>
                                    <p:set>
                                      <p:cBhvr>
                                        <p:cTn id="86" dur="1" fill="hold">
                                          <p:stCondLst>
                                            <p:cond delay="1999"/>
                                          </p:stCondLst>
                                        </p:cTn>
                                        <p:tgtEl>
                                          <p:spTgt spid="16"/>
                                        </p:tgtEl>
                                        <p:attrNameLst>
                                          <p:attrName>style.visibility</p:attrName>
                                        </p:attrNameLst>
                                      </p:cBhvr>
                                      <p:to>
                                        <p:strVal val="hidden"/>
                                      </p:to>
                                    </p:set>
                                  </p:childTnLst>
                                </p:cTn>
                              </p:par>
                              <p:par>
                                <p:cTn id="87" presetID="23" presetClass="exit" presetSubtype="32" repeatCount="indefinite" fill="hold" grpId="2" nodeType="withEffect">
                                  <p:stCondLst>
                                    <p:cond delay="0"/>
                                  </p:stCondLst>
                                  <p:childTnLst>
                                    <p:anim calcmode="lin" valueType="num">
                                      <p:cBhvr>
                                        <p:cTn id="88" dur="2000"/>
                                        <p:tgtEl>
                                          <p:spTgt spid="18"/>
                                        </p:tgtEl>
                                        <p:attrNameLst>
                                          <p:attrName>ppt_w</p:attrName>
                                        </p:attrNameLst>
                                      </p:cBhvr>
                                      <p:tavLst>
                                        <p:tav tm="0">
                                          <p:val>
                                            <p:strVal val="ppt_w"/>
                                          </p:val>
                                        </p:tav>
                                        <p:tav tm="100000">
                                          <p:val>
                                            <p:fltVal val="0"/>
                                          </p:val>
                                        </p:tav>
                                      </p:tavLst>
                                    </p:anim>
                                    <p:anim calcmode="lin" valueType="num">
                                      <p:cBhvr>
                                        <p:cTn id="89" dur="2000"/>
                                        <p:tgtEl>
                                          <p:spTgt spid="18"/>
                                        </p:tgtEl>
                                        <p:attrNameLst>
                                          <p:attrName>ppt_h</p:attrName>
                                        </p:attrNameLst>
                                      </p:cBhvr>
                                      <p:tavLst>
                                        <p:tav tm="0">
                                          <p:val>
                                            <p:strVal val="ppt_h"/>
                                          </p:val>
                                        </p:tav>
                                        <p:tav tm="100000">
                                          <p:val>
                                            <p:fltVal val="0"/>
                                          </p:val>
                                        </p:tav>
                                      </p:tavLst>
                                    </p:anim>
                                    <p:set>
                                      <p:cBhvr>
                                        <p:cTn id="90" dur="1" fill="hold">
                                          <p:stCondLst>
                                            <p:cond delay="1999"/>
                                          </p:stCondLst>
                                        </p:cTn>
                                        <p:tgtEl>
                                          <p:spTgt spid="18"/>
                                        </p:tgtEl>
                                        <p:attrNameLst>
                                          <p:attrName>style.visibility</p:attrName>
                                        </p:attrNameLst>
                                      </p:cBhvr>
                                      <p:to>
                                        <p:strVal val="hidden"/>
                                      </p:to>
                                    </p:set>
                                  </p:childTnLst>
                                </p:cTn>
                              </p:par>
                              <p:par>
                                <p:cTn id="91" presetID="8" presetClass="emph" presetSubtype="0" repeatCount="indefinite" fill="hold" grpId="2" nodeType="withEffect">
                                  <p:stCondLst>
                                    <p:cond delay="0"/>
                                  </p:stCondLst>
                                  <p:childTnLst>
                                    <p:animRot by="43200000">
                                      <p:cBhvr>
                                        <p:cTn id="92" dur="2000" fill="hold"/>
                                        <p:tgtEl>
                                          <p:spTgt spid="16"/>
                                        </p:tgtEl>
                                        <p:attrNameLst>
                                          <p:attrName>r</p:attrName>
                                        </p:attrNameLst>
                                      </p:cBhvr>
                                    </p:animRot>
                                  </p:childTnLst>
                                </p:cTn>
                              </p:par>
                              <p:par>
                                <p:cTn id="93" presetID="51" presetClass="entr" presetSubtype="0" fill="hold" grpId="3"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70" decel="100000"/>
                                        <p:tgtEl>
                                          <p:spTgt spid="16"/>
                                        </p:tgtEl>
                                      </p:cBhvr>
                                    </p:animEffect>
                                    <p:animScale>
                                      <p:cBhvr>
                                        <p:cTn id="96" dur="770" decel="100000"/>
                                        <p:tgtEl>
                                          <p:spTgt spid="16"/>
                                        </p:tgtEl>
                                      </p:cBhvr>
                                      <p:from x="10000" y="10000"/>
                                      <p:to x="200000" y="450000"/>
                                    </p:animScale>
                                    <p:animScale>
                                      <p:cBhvr>
                                        <p:cTn id="97" dur="1230" accel="100000" fill="hold">
                                          <p:stCondLst>
                                            <p:cond delay="770"/>
                                          </p:stCondLst>
                                        </p:cTn>
                                        <p:tgtEl>
                                          <p:spTgt spid="16"/>
                                        </p:tgtEl>
                                      </p:cBhvr>
                                      <p:from x="200000" y="450000"/>
                                      <p:to x="100000" y="100000"/>
                                    </p:animScale>
                                    <p:set>
                                      <p:cBhvr>
                                        <p:cTn id="98" dur="770" fill="hold"/>
                                        <p:tgtEl>
                                          <p:spTgt spid="16"/>
                                        </p:tgtEl>
                                        <p:attrNameLst>
                                          <p:attrName>ppt_x</p:attrName>
                                        </p:attrNameLst>
                                      </p:cBhvr>
                                      <p:to>
                                        <p:strVal val="(0.5)"/>
                                      </p:to>
                                    </p:set>
                                    <p:anim from="(0.5)" to="(#ppt_x)" calcmode="lin" valueType="num">
                                      <p:cBhvr>
                                        <p:cTn id="99" dur="1230" accel="100000" fill="hold">
                                          <p:stCondLst>
                                            <p:cond delay="770"/>
                                          </p:stCondLst>
                                        </p:cTn>
                                        <p:tgtEl>
                                          <p:spTgt spid="16"/>
                                        </p:tgtEl>
                                        <p:attrNameLst>
                                          <p:attrName>ppt_x</p:attrName>
                                        </p:attrNameLst>
                                      </p:cBhvr>
                                    </p:anim>
                                    <p:set>
                                      <p:cBhvr>
                                        <p:cTn id="100" dur="770" fill="hold"/>
                                        <p:tgtEl>
                                          <p:spTgt spid="16"/>
                                        </p:tgtEl>
                                        <p:attrNameLst>
                                          <p:attrName>ppt_y</p:attrName>
                                        </p:attrNameLst>
                                      </p:cBhvr>
                                      <p:to>
                                        <p:strVal val="(#ppt_y+0.4)"/>
                                      </p:to>
                                    </p:set>
                                    <p:anim from="(#ppt_y+0.4)" to="(#ppt_y)" calcmode="lin" valueType="num">
                                      <p:cBhvr>
                                        <p:cTn id="101" dur="1230" accel="100000" fill="hold">
                                          <p:stCondLst>
                                            <p:cond delay="770"/>
                                          </p:stCondLst>
                                        </p:cTn>
                                        <p:tgtEl>
                                          <p:spTgt spid="16"/>
                                        </p:tgtEl>
                                        <p:attrNameLst>
                                          <p:attrName>ppt_y</p:attrName>
                                        </p:attrNameLst>
                                      </p:cBhvr>
                                    </p:anim>
                                  </p:childTnLst>
                                </p:cTn>
                              </p:par>
                              <p:par>
                                <p:cTn id="102" presetID="51" presetClass="entr" presetSubtype="0" fill="hold" grpId="3"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770" decel="100000"/>
                                        <p:tgtEl>
                                          <p:spTgt spid="18"/>
                                        </p:tgtEl>
                                      </p:cBhvr>
                                    </p:animEffect>
                                    <p:animScale>
                                      <p:cBhvr>
                                        <p:cTn id="105" dur="770" decel="100000"/>
                                        <p:tgtEl>
                                          <p:spTgt spid="18"/>
                                        </p:tgtEl>
                                      </p:cBhvr>
                                      <p:from x="10000" y="10000"/>
                                      <p:to x="200000" y="450000"/>
                                    </p:animScale>
                                    <p:animScale>
                                      <p:cBhvr>
                                        <p:cTn id="106" dur="1230" accel="100000" fill="hold">
                                          <p:stCondLst>
                                            <p:cond delay="770"/>
                                          </p:stCondLst>
                                        </p:cTn>
                                        <p:tgtEl>
                                          <p:spTgt spid="18"/>
                                        </p:tgtEl>
                                      </p:cBhvr>
                                      <p:from x="200000" y="450000"/>
                                      <p:to x="100000" y="100000"/>
                                    </p:animScale>
                                    <p:set>
                                      <p:cBhvr>
                                        <p:cTn id="107" dur="770" fill="hold"/>
                                        <p:tgtEl>
                                          <p:spTgt spid="18"/>
                                        </p:tgtEl>
                                        <p:attrNameLst>
                                          <p:attrName>ppt_x</p:attrName>
                                        </p:attrNameLst>
                                      </p:cBhvr>
                                      <p:to>
                                        <p:strVal val="(0.5)"/>
                                      </p:to>
                                    </p:set>
                                    <p:anim from="(0.5)" to="(#ppt_x)" calcmode="lin" valueType="num">
                                      <p:cBhvr>
                                        <p:cTn id="108" dur="1230" accel="100000" fill="hold">
                                          <p:stCondLst>
                                            <p:cond delay="770"/>
                                          </p:stCondLst>
                                        </p:cTn>
                                        <p:tgtEl>
                                          <p:spTgt spid="18"/>
                                        </p:tgtEl>
                                        <p:attrNameLst>
                                          <p:attrName>ppt_x</p:attrName>
                                        </p:attrNameLst>
                                      </p:cBhvr>
                                    </p:anim>
                                    <p:set>
                                      <p:cBhvr>
                                        <p:cTn id="109" dur="770" fill="hold"/>
                                        <p:tgtEl>
                                          <p:spTgt spid="18"/>
                                        </p:tgtEl>
                                        <p:attrNameLst>
                                          <p:attrName>ppt_y</p:attrName>
                                        </p:attrNameLst>
                                      </p:cBhvr>
                                      <p:to>
                                        <p:strVal val="(#ppt_y+0.4)"/>
                                      </p:to>
                                    </p:set>
                                    <p:anim from="(#ppt_y+0.4)" to="(#ppt_y)" calcmode="lin" valueType="num">
                                      <p:cBhvr>
                                        <p:cTn id="110" dur="1230" accel="100000" fill="hold">
                                          <p:stCondLst>
                                            <p:cond delay="770"/>
                                          </p:stCondLst>
                                        </p:cTn>
                                        <p:tgtEl>
                                          <p:spTgt spid="18"/>
                                        </p:tgtEl>
                                        <p:attrNameLst>
                                          <p:attrName>ppt_y</p:attrName>
                                        </p:attrNameLst>
                                      </p:cBhvr>
                                    </p:anim>
                                  </p:childTnLst>
                                </p:cTn>
                              </p:par>
                              <p:par>
                                <p:cTn id="111" presetID="51" presetClass="entr" presetSubtype="0" fill="hold" grpId="3"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770" decel="100000"/>
                                        <p:tgtEl>
                                          <p:spTgt spid="17"/>
                                        </p:tgtEl>
                                      </p:cBhvr>
                                    </p:animEffect>
                                    <p:animScale>
                                      <p:cBhvr>
                                        <p:cTn id="114" dur="770" decel="100000"/>
                                        <p:tgtEl>
                                          <p:spTgt spid="17"/>
                                        </p:tgtEl>
                                      </p:cBhvr>
                                      <p:from x="10000" y="10000"/>
                                      <p:to x="200000" y="450000"/>
                                    </p:animScale>
                                    <p:animScale>
                                      <p:cBhvr>
                                        <p:cTn id="115" dur="1230" accel="100000" fill="hold">
                                          <p:stCondLst>
                                            <p:cond delay="770"/>
                                          </p:stCondLst>
                                        </p:cTn>
                                        <p:tgtEl>
                                          <p:spTgt spid="17"/>
                                        </p:tgtEl>
                                      </p:cBhvr>
                                      <p:from x="200000" y="450000"/>
                                      <p:to x="100000" y="100000"/>
                                    </p:animScale>
                                    <p:set>
                                      <p:cBhvr>
                                        <p:cTn id="116" dur="770" fill="hold"/>
                                        <p:tgtEl>
                                          <p:spTgt spid="17"/>
                                        </p:tgtEl>
                                        <p:attrNameLst>
                                          <p:attrName>ppt_x</p:attrName>
                                        </p:attrNameLst>
                                      </p:cBhvr>
                                      <p:to>
                                        <p:strVal val="(0.5)"/>
                                      </p:to>
                                    </p:set>
                                    <p:anim from="(0.5)" to="(#ppt_x)" calcmode="lin" valueType="num">
                                      <p:cBhvr>
                                        <p:cTn id="117" dur="1230" accel="100000" fill="hold">
                                          <p:stCondLst>
                                            <p:cond delay="770"/>
                                          </p:stCondLst>
                                        </p:cTn>
                                        <p:tgtEl>
                                          <p:spTgt spid="17"/>
                                        </p:tgtEl>
                                        <p:attrNameLst>
                                          <p:attrName>ppt_x</p:attrName>
                                        </p:attrNameLst>
                                      </p:cBhvr>
                                    </p:anim>
                                    <p:set>
                                      <p:cBhvr>
                                        <p:cTn id="118" dur="770" fill="hold"/>
                                        <p:tgtEl>
                                          <p:spTgt spid="17"/>
                                        </p:tgtEl>
                                        <p:attrNameLst>
                                          <p:attrName>ppt_y</p:attrName>
                                        </p:attrNameLst>
                                      </p:cBhvr>
                                      <p:to>
                                        <p:strVal val="(#ppt_y+0.4)"/>
                                      </p:to>
                                    </p:set>
                                    <p:anim from="(#ppt_y+0.4)" to="(#ppt_y)" calcmode="lin" valueType="num">
                                      <p:cBhvr>
                                        <p:cTn id="119" dur="1230" accel="100000" fill="hold">
                                          <p:stCondLst>
                                            <p:cond delay="770"/>
                                          </p:stCondLst>
                                        </p:cTn>
                                        <p:tgtEl>
                                          <p:spTgt spid="17"/>
                                        </p:tgtEl>
                                        <p:attrNameLst>
                                          <p:attrName>ppt_y</p:attrName>
                                        </p:attrNameLst>
                                      </p:cBhvr>
                                    </p:anim>
                                  </p:childTnLst>
                                </p:cTn>
                              </p:par>
                              <p:par>
                                <p:cTn id="120" presetID="51" presetClass="entr" presetSubtype="0" fill="hold" grpId="3" nodeType="with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770" decel="100000"/>
                                        <p:tgtEl>
                                          <p:spTgt spid="15"/>
                                        </p:tgtEl>
                                      </p:cBhvr>
                                    </p:animEffect>
                                    <p:animScale>
                                      <p:cBhvr>
                                        <p:cTn id="123" dur="770" decel="100000"/>
                                        <p:tgtEl>
                                          <p:spTgt spid="15"/>
                                        </p:tgtEl>
                                      </p:cBhvr>
                                      <p:from x="10000" y="10000"/>
                                      <p:to x="200000" y="450000"/>
                                    </p:animScale>
                                    <p:animScale>
                                      <p:cBhvr>
                                        <p:cTn id="124" dur="1230" accel="100000" fill="hold">
                                          <p:stCondLst>
                                            <p:cond delay="770"/>
                                          </p:stCondLst>
                                        </p:cTn>
                                        <p:tgtEl>
                                          <p:spTgt spid="15"/>
                                        </p:tgtEl>
                                      </p:cBhvr>
                                      <p:from x="200000" y="450000"/>
                                      <p:to x="100000" y="100000"/>
                                    </p:animScale>
                                    <p:set>
                                      <p:cBhvr>
                                        <p:cTn id="125" dur="770" fill="hold"/>
                                        <p:tgtEl>
                                          <p:spTgt spid="15"/>
                                        </p:tgtEl>
                                        <p:attrNameLst>
                                          <p:attrName>ppt_x</p:attrName>
                                        </p:attrNameLst>
                                      </p:cBhvr>
                                      <p:to>
                                        <p:strVal val="(0.5)"/>
                                      </p:to>
                                    </p:set>
                                    <p:anim from="(0.5)" to="(#ppt_x)" calcmode="lin" valueType="num">
                                      <p:cBhvr>
                                        <p:cTn id="126" dur="1230" accel="100000" fill="hold">
                                          <p:stCondLst>
                                            <p:cond delay="770"/>
                                          </p:stCondLst>
                                        </p:cTn>
                                        <p:tgtEl>
                                          <p:spTgt spid="15"/>
                                        </p:tgtEl>
                                        <p:attrNameLst>
                                          <p:attrName>ppt_x</p:attrName>
                                        </p:attrNameLst>
                                      </p:cBhvr>
                                    </p:anim>
                                    <p:set>
                                      <p:cBhvr>
                                        <p:cTn id="127" dur="770" fill="hold"/>
                                        <p:tgtEl>
                                          <p:spTgt spid="15"/>
                                        </p:tgtEl>
                                        <p:attrNameLst>
                                          <p:attrName>ppt_y</p:attrName>
                                        </p:attrNameLst>
                                      </p:cBhvr>
                                      <p:to>
                                        <p:strVal val="(#ppt_y+0.4)"/>
                                      </p:to>
                                    </p:set>
                                    <p:anim from="(#ppt_y+0.4)" to="(#ppt_y)" calcmode="lin" valueType="num">
                                      <p:cBhvr>
                                        <p:cTn id="128" dur="1230" accel="100000" fill="hold">
                                          <p:stCondLst>
                                            <p:cond delay="770"/>
                                          </p:stCondLst>
                                        </p:cTn>
                                        <p:tgtEl>
                                          <p:spTgt spid="15"/>
                                        </p:tgtEl>
                                        <p:attrNameLst>
                                          <p:attrName>ppt_y</p:attrName>
                                        </p:attrNameLst>
                                      </p:cBhvr>
                                    </p:anim>
                                  </p:childTnLst>
                                </p:cTn>
                              </p:par>
                              <p:par>
                                <p:cTn id="129" presetID="15" presetClass="entr" presetSubtype="0" repeatCount="indefinite"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p:cTn id="131" dur="2000" fill="hold"/>
                                        <p:tgtEl>
                                          <p:spTgt spid="19"/>
                                        </p:tgtEl>
                                        <p:attrNameLst>
                                          <p:attrName>ppt_w</p:attrName>
                                        </p:attrNameLst>
                                      </p:cBhvr>
                                      <p:tavLst>
                                        <p:tav tm="0">
                                          <p:val>
                                            <p:fltVal val="0"/>
                                          </p:val>
                                        </p:tav>
                                        <p:tav tm="100000">
                                          <p:val>
                                            <p:strVal val="#ppt_w"/>
                                          </p:val>
                                        </p:tav>
                                      </p:tavLst>
                                    </p:anim>
                                    <p:anim calcmode="lin" valueType="num">
                                      <p:cBhvr>
                                        <p:cTn id="132" dur="2000" fill="hold"/>
                                        <p:tgtEl>
                                          <p:spTgt spid="19"/>
                                        </p:tgtEl>
                                        <p:attrNameLst>
                                          <p:attrName>ppt_h</p:attrName>
                                        </p:attrNameLst>
                                      </p:cBhvr>
                                      <p:tavLst>
                                        <p:tav tm="0">
                                          <p:val>
                                            <p:fltVal val="0"/>
                                          </p:val>
                                        </p:tav>
                                        <p:tav tm="100000">
                                          <p:val>
                                            <p:strVal val="#ppt_h"/>
                                          </p:val>
                                        </p:tav>
                                      </p:tavLst>
                                    </p:anim>
                                    <p:anim calcmode="lin" valueType="num">
                                      <p:cBhvr>
                                        <p:cTn id="133" dur="2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34" dur="2000" fill="hold"/>
                                        <p:tgtEl>
                                          <p:spTgt spid="19"/>
                                        </p:tgtEl>
                                        <p:attrNameLst>
                                          <p:attrName>ppt_y</p:attrName>
                                        </p:attrNameLst>
                                      </p:cBhvr>
                                      <p:tavLst>
                                        <p:tav tm="0" fmla="#ppt_y+(sin(-2*pi*(1-$))*-#ppt_x+cos(-2*pi*(1-$))*(1-#ppt_y))*(1-$)">
                                          <p:val>
                                            <p:fltVal val="0"/>
                                          </p:val>
                                        </p:tav>
                                        <p:tav tm="100000">
                                          <p:val>
                                            <p:fltVal val="1"/>
                                          </p:val>
                                        </p:tav>
                                      </p:tavLst>
                                    </p:anim>
                                  </p:childTnLst>
                                </p:cTn>
                              </p:par>
                              <p:par>
                                <p:cTn id="135" presetID="23" presetClass="exit" presetSubtype="32" repeatCount="indefinite" fill="hold" grpId="1" nodeType="withEffect">
                                  <p:stCondLst>
                                    <p:cond delay="0"/>
                                  </p:stCondLst>
                                  <p:childTnLst>
                                    <p:anim calcmode="lin" valueType="num">
                                      <p:cBhvr>
                                        <p:cTn id="136" dur="2000"/>
                                        <p:tgtEl>
                                          <p:spTgt spid="19"/>
                                        </p:tgtEl>
                                        <p:attrNameLst>
                                          <p:attrName>ppt_w</p:attrName>
                                        </p:attrNameLst>
                                      </p:cBhvr>
                                      <p:tavLst>
                                        <p:tav tm="0">
                                          <p:val>
                                            <p:strVal val="ppt_w"/>
                                          </p:val>
                                        </p:tav>
                                        <p:tav tm="100000">
                                          <p:val>
                                            <p:fltVal val="0"/>
                                          </p:val>
                                        </p:tav>
                                      </p:tavLst>
                                    </p:anim>
                                    <p:anim calcmode="lin" valueType="num">
                                      <p:cBhvr>
                                        <p:cTn id="137" dur="2000"/>
                                        <p:tgtEl>
                                          <p:spTgt spid="19"/>
                                        </p:tgtEl>
                                        <p:attrNameLst>
                                          <p:attrName>ppt_h</p:attrName>
                                        </p:attrNameLst>
                                      </p:cBhvr>
                                      <p:tavLst>
                                        <p:tav tm="0">
                                          <p:val>
                                            <p:strVal val="ppt_h"/>
                                          </p:val>
                                        </p:tav>
                                        <p:tav tm="100000">
                                          <p:val>
                                            <p:fltVal val="0"/>
                                          </p:val>
                                        </p:tav>
                                      </p:tavLst>
                                    </p:anim>
                                    <p:set>
                                      <p:cBhvr>
                                        <p:cTn id="138" dur="1" fill="hold">
                                          <p:stCondLst>
                                            <p:cond delay="1999"/>
                                          </p:stCondLst>
                                        </p:cTn>
                                        <p:tgtEl>
                                          <p:spTgt spid="19"/>
                                        </p:tgtEl>
                                        <p:attrNameLst>
                                          <p:attrName>style.visibility</p:attrName>
                                        </p:attrNameLst>
                                      </p:cBhvr>
                                      <p:to>
                                        <p:strVal val="hidden"/>
                                      </p:to>
                                    </p:set>
                                  </p:childTnLst>
                                </p:cTn>
                              </p:par>
                              <p:par>
                                <p:cTn id="139" presetID="8" presetClass="emph" presetSubtype="0" repeatCount="indefinite" fill="hold" grpId="2" nodeType="withEffect">
                                  <p:stCondLst>
                                    <p:cond delay="0"/>
                                  </p:stCondLst>
                                  <p:childTnLst>
                                    <p:animRot by="43200000">
                                      <p:cBhvr>
                                        <p:cTn id="140" dur="2000" fill="hold"/>
                                        <p:tgtEl>
                                          <p:spTgt spid="19"/>
                                        </p:tgtEl>
                                        <p:attrNameLst>
                                          <p:attrName>r</p:attrName>
                                        </p:attrNameLst>
                                      </p:cBhvr>
                                    </p:animRot>
                                  </p:childTnLst>
                                </p:cTn>
                              </p:par>
                              <p:par>
                                <p:cTn id="141" presetID="51" presetClass="entr" presetSubtype="0" fill="hold" grpId="3" nodeType="withEffect">
                                  <p:stCondLst>
                                    <p:cond delay="0"/>
                                  </p:stCondLst>
                                  <p:childTnLst>
                                    <p:set>
                                      <p:cBhvr>
                                        <p:cTn id="142" dur="1" fill="hold">
                                          <p:stCondLst>
                                            <p:cond delay="0"/>
                                          </p:stCondLst>
                                        </p:cTn>
                                        <p:tgtEl>
                                          <p:spTgt spid="19"/>
                                        </p:tgtEl>
                                        <p:attrNameLst>
                                          <p:attrName>style.visibility</p:attrName>
                                        </p:attrNameLst>
                                      </p:cBhvr>
                                      <p:to>
                                        <p:strVal val="visible"/>
                                      </p:to>
                                    </p:set>
                                    <p:animEffect transition="in" filter="fade">
                                      <p:cBhvr>
                                        <p:cTn id="143" dur="770" decel="100000"/>
                                        <p:tgtEl>
                                          <p:spTgt spid="19"/>
                                        </p:tgtEl>
                                      </p:cBhvr>
                                    </p:animEffect>
                                    <p:animScale>
                                      <p:cBhvr>
                                        <p:cTn id="144" dur="770" decel="100000"/>
                                        <p:tgtEl>
                                          <p:spTgt spid="19"/>
                                        </p:tgtEl>
                                      </p:cBhvr>
                                      <p:from x="10000" y="10000"/>
                                      <p:to x="200000" y="450000"/>
                                    </p:animScale>
                                    <p:animScale>
                                      <p:cBhvr>
                                        <p:cTn id="145" dur="1230" accel="100000" fill="hold">
                                          <p:stCondLst>
                                            <p:cond delay="770"/>
                                          </p:stCondLst>
                                        </p:cTn>
                                        <p:tgtEl>
                                          <p:spTgt spid="19"/>
                                        </p:tgtEl>
                                      </p:cBhvr>
                                      <p:from x="200000" y="450000"/>
                                      <p:to x="100000" y="100000"/>
                                    </p:animScale>
                                    <p:set>
                                      <p:cBhvr>
                                        <p:cTn id="146" dur="770" fill="hold"/>
                                        <p:tgtEl>
                                          <p:spTgt spid="19"/>
                                        </p:tgtEl>
                                        <p:attrNameLst>
                                          <p:attrName>ppt_x</p:attrName>
                                        </p:attrNameLst>
                                      </p:cBhvr>
                                      <p:to>
                                        <p:strVal val="(0.5)"/>
                                      </p:to>
                                    </p:set>
                                    <p:anim from="(0.5)" to="(#ppt_x)" calcmode="lin" valueType="num">
                                      <p:cBhvr>
                                        <p:cTn id="147" dur="1230" accel="100000" fill="hold">
                                          <p:stCondLst>
                                            <p:cond delay="770"/>
                                          </p:stCondLst>
                                        </p:cTn>
                                        <p:tgtEl>
                                          <p:spTgt spid="19"/>
                                        </p:tgtEl>
                                        <p:attrNameLst>
                                          <p:attrName>ppt_x</p:attrName>
                                        </p:attrNameLst>
                                      </p:cBhvr>
                                    </p:anim>
                                    <p:set>
                                      <p:cBhvr>
                                        <p:cTn id="148" dur="770" fill="hold"/>
                                        <p:tgtEl>
                                          <p:spTgt spid="19"/>
                                        </p:tgtEl>
                                        <p:attrNameLst>
                                          <p:attrName>ppt_y</p:attrName>
                                        </p:attrNameLst>
                                      </p:cBhvr>
                                      <p:to>
                                        <p:strVal val="(#ppt_y+0.4)"/>
                                      </p:to>
                                    </p:set>
                                    <p:anim from="(#ppt_y+0.4)" to="(#ppt_y)" calcmode="lin" valueType="num">
                                      <p:cBhvr>
                                        <p:cTn id="149" dur="1230" accel="100000" fill="hold">
                                          <p:stCondLst>
                                            <p:cond delay="770"/>
                                          </p:stCondLst>
                                        </p:cTn>
                                        <p:tgtEl>
                                          <p:spTgt spid="19"/>
                                        </p:tgtEl>
                                        <p:attrNameLst>
                                          <p:attrName>ppt_y</p:attrName>
                                        </p:attrNameLst>
                                      </p:cBhvr>
                                    </p:anim>
                                  </p:childTnLst>
                                </p:cTn>
                              </p:par>
                              <p:par>
                                <p:cTn id="150" presetID="23" presetClass="exit" presetSubtype="32" repeatCount="indefinite" fill="hold" grpId="0" nodeType="withEffect">
                                  <p:stCondLst>
                                    <p:cond delay="0"/>
                                  </p:stCondLst>
                                  <p:childTnLst>
                                    <p:anim calcmode="lin" valueType="num">
                                      <p:cBhvr>
                                        <p:cTn id="151" dur="2000"/>
                                        <p:tgtEl>
                                          <p:spTgt spid="22"/>
                                        </p:tgtEl>
                                        <p:attrNameLst>
                                          <p:attrName>ppt_w</p:attrName>
                                        </p:attrNameLst>
                                      </p:cBhvr>
                                      <p:tavLst>
                                        <p:tav tm="0">
                                          <p:val>
                                            <p:strVal val="ppt_w"/>
                                          </p:val>
                                        </p:tav>
                                        <p:tav tm="100000">
                                          <p:val>
                                            <p:fltVal val="0"/>
                                          </p:val>
                                        </p:tav>
                                      </p:tavLst>
                                    </p:anim>
                                    <p:anim calcmode="lin" valueType="num">
                                      <p:cBhvr>
                                        <p:cTn id="152" dur="2000"/>
                                        <p:tgtEl>
                                          <p:spTgt spid="22"/>
                                        </p:tgtEl>
                                        <p:attrNameLst>
                                          <p:attrName>ppt_h</p:attrName>
                                        </p:attrNameLst>
                                      </p:cBhvr>
                                      <p:tavLst>
                                        <p:tav tm="0">
                                          <p:val>
                                            <p:strVal val="ppt_h"/>
                                          </p:val>
                                        </p:tav>
                                        <p:tav tm="100000">
                                          <p:val>
                                            <p:fltVal val="0"/>
                                          </p:val>
                                        </p:tav>
                                      </p:tavLst>
                                    </p:anim>
                                    <p:set>
                                      <p:cBhvr>
                                        <p:cTn id="153" dur="1" fill="hold">
                                          <p:stCondLst>
                                            <p:cond delay="1999"/>
                                          </p:stCondLst>
                                        </p:cTn>
                                        <p:tgtEl>
                                          <p:spTgt spid="22"/>
                                        </p:tgtEl>
                                        <p:attrNameLst>
                                          <p:attrName>style.visibility</p:attrName>
                                        </p:attrNameLst>
                                      </p:cBhvr>
                                      <p:to>
                                        <p:strVal val="hidden"/>
                                      </p:to>
                                    </p:set>
                                  </p:childTnLst>
                                </p:cTn>
                              </p:par>
                              <p:par>
                                <p:cTn id="154" presetID="15" presetClass="entr" presetSubtype="0" repeatCount="indefinite" fill="hold" grpId="1" nodeType="withEffect">
                                  <p:stCondLst>
                                    <p:cond delay="0"/>
                                  </p:stCondLst>
                                  <p:childTnLst>
                                    <p:set>
                                      <p:cBhvr>
                                        <p:cTn id="155" dur="1" fill="hold">
                                          <p:stCondLst>
                                            <p:cond delay="0"/>
                                          </p:stCondLst>
                                        </p:cTn>
                                        <p:tgtEl>
                                          <p:spTgt spid="22"/>
                                        </p:tgtEl>
                                        <p:attrNameLst>
                                          <p:attrName>style.visibility</p:attrName>
                                        </p:attrNameLst>
                                      </p:cBhvr>
                                      <p:to>
                                        <p:strVal val="visible"/>
                                      </p:to>
                                    </p:set>
                                    <p:anim calcmode="lin" valueType="num">
                                      <p:cBhvr>
                                        <p:cTn id="156" dur="2000" fill="hold"/>
                                        <p:tgtEl>
                                          <p:spTgt spid="22"/>
                                        </p:tgtEl>
                                        <p:attrNameLst>
                                          <p:attrName>ppt_w</p:attrName>
                                        </p:attrNameLst>
                                      </p:cBhvr>
                                      <p:tavLst>
                                        <p:tav tm="0">
                                          <p:val>
                                            <p:fltVal val="0"/>
                                          </p:val>
                                        </p:tav>
                                        <p:tav tm="100000">
                                          <p:val>
                                            <p:strVal val="#ppt_w"/>
                                          </p:val>
                                        </p:tav>
                                      </p:tavLst>
                                    </p:anim>
                                    <p:anim calcmode="lin" valueType="num">
                                      <p:cBhvr>
                                        <p:cTn id="157" dur="2000" fill="hold"/>
                                        <p:tgtEl>
                                          <p:spTgt spid="22"/>
                                        </p:tgtEl>
                                        <p:attrNameLst>
                                          <p:attrName>ppt_h</p:attrName>
                                        </p:attrNameLst>
                                      </p:cBhvr>
                                      <p:tavLst>
                                        <p:tav tm="0">
                                          <p:val>
                                            <p:fltVal val="0"/>
                                          </p:val>
                                        </p:tav>
                                        <p:tav tm="100000">
                                          <p:val>
                                            <p:strVal val="#ppt_h"/>
                                          </p:val>
                                        </p:tav>
                                      </p:tavLst>
                                    </p:anim>
                                    <p:anim calcmode="lin" valueType="num">
                                      <p:cBhvr>
                                        <p:cTn id="158" dur="2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59" dur="2000" fill="hold"/>
                                        <p:tgtEl>
                                          <p:spTgt spid="22"/>
                                        </p:tgtEl>
                                        <p:attrNameLst>
                                          <p:attrName>ppt_y</p:attrName>
                                        </p:attrNameLst>
                                      </p:cBhvr>
                                      <p:tavLst>
                                        <p:tav tm="0" fmla="#ppt_y+(sin(-2*pi*(1-$))*-#ppt_x+cos(-2*pi*(1-$))*(1-#ppt_y))*(1-$)">
                                          <p:val>
                                            <p:fltVal val="0"/>
                                          </p:val>
                                        </p:tav>
                                        <p:tav tm="100000">
                                          <p:val>
                                            <p:fltVal val="1"/>
                                          </p:val>
                                        </p:tav>
                                      </p:tavLst>
                                    </p:anim>
                                  </p:childTnLst>
                                </p:cTn>
                              </p:par>
                              <p:par>
                                <p:cTn id="160" presetID="8" presetClass="emph" presetSubtype="0" repeatCount="indefinite" fill="hold" grpId="2" nodeType="withEffect">
                                  <p:stCondLst>
                                    <p:cond delay="0"/>
                                  </p:stCondLst>
                                  <p:childTnLst>
                                    <p:animRot by="43200000">
                                      <p:cBhvr>
                                        <p:cTn id="161" dur="2000" fill="hold"/>
                                        <p:tgtEl>
                                          <p:spTgt spid="22"/>
                                        </p:tgtEl>
                                        <p:attrNameLst>
                                          <p:attrName>r</p:attrName>
                                        </p:attrNameLst>
                                      </p:cBhvr>
                                    </p:animRot>
                                  </p:childTnLst>
                                </p:cTn>
                              </p:par>
                              <p:par>
                                <p:cTn id="162" presetID="23" presetClass="exit" presetSubtype="32" repeatCount="indefinite" fill="hold" grpId="0" nodeType="withEffect">
                                  <p:stCondLst>
                                    <p:cond delay="0"/>
                                  </p:stCondLst>
                                  <p:childTnLst>
                                    <p:anim calcmode="lin" valueType="num">
                                      <p:cBhvr>
                                        <p:cTn id="163" dur="2000"/>
                                        <p:tgtEl>
                                          <p:spTgt spid="23"/>
                                        </p:tgtEl>
                                        <p:attrNameLst>
                                          <p:attrName>ppt_w</p:attrName>
                                        </p:attrNameLst>
                                      </p:cBhvr>
                                      <p:tavLst>
                                        <p:tav tm="0">
                                          <p:val>
                                            <p:strVal val="ppt_w"/>
                                          </p:val>
                                        </p:tav>
                                        <p:tav tm="100000">
                                          <p:val>
                                            <p:fltVal val="0"/>
                                          </p:val>
                                        </p:tav>
                                      </p:tavLst>
                                    </p:anim>
                                    <p:anim calcmode="lin" valueType="num">
                                      <p:cBhvr>
                                        <p:cTn id="164" dur="2000"/>
                                        <p:tgtEl>
                                          <p:spTgt spid="23"/>
                                        </p:tgtEl>
                                        <p:attrNameLst>
                                          <p:attrName>ppt_h</p:attrName>
                                        </p:attrNameLst>
                                      </p:cBhvr>
                                      <p:tavLst>
                                        <p:tav tm="0">
                                          <p:val>
                                            <p:strVal val="ppt_h"/>
                                          </p:val>
                                        </p:tav>
                                        <p:tav tm="100000">
                                          <p:val>
                                            <p:fltVal val="0"/>
                                          </p:val>
                                        </p:tav>
                                      </p:tavLst>
                                    </p:anim>
                                    <p:set>
                                      <p:cBhvr>
                                        <p:cTn id="165" dur="1" fill="hold">
                                          <p:stCondLst>
                                            <p:cond delay="1999"/>
                                          </p:stCondLst>
                                        </p:cTn>
                                        <p:tgtEl>
                                          <p:spTgt spid="23"/>
                                        </p:tgtEl>
                                        <p:attrNameLst>
                                          <p:attrName>style.visibility</p:attrName>
                                        </p:attrNameLst>
                                      </p:cBhvr>
                                      <p:to>
                                        <p:strVal val="hidden"/>
                                      </p:to>
                                    </p:set>
                                  </p:childTnLst>
                                </p:cTn>
                              </p:par>
                              <p:par>
                                <p:cTn id="166" presetID="15" presetClass="entr" presetSubtype="0" repeatCount="indefinite" fill="hold" grpId="1" nodeType="withEffect">
                                  <p:stCondLst>
                                    <p:cond delay="0"/>
                                  </p:stCondLst>
                                  <p:childTnLst>
                                    <p:set>
                                      <p:cBhvr>
                                        <p:cTn id="167" dur="1" fill="hold">
                                          <p:stCondLst>
                                            <p:cond delay="0"/>
                                          </p:stCondLst>
                                        </p:cTn>
                                        <p:tgtEl>
                                          <p:spTgt spid="23"/>
                                        </p:tgtEl>
                                        <p:attrNameLst>
                                          <p:attrName>style.visibility</p:attrName>
                                        </p:attrNameLst>
                                      </p:cBhvr>
                                      <p:to>
                                        <p:strVal val="visible"/>
                                      </p:to>
                                    </p:set>
                                    <p:anim calcmode="lin" valueType="num">
                                      <p:cBhvr>
                                        <p:cTn id="168" dur="2000" fill="hold"/>
                                        <p:tgtEl>
                                          <p:spTgt spid="23"/>
                                        </p:tgtEl>
                                        <p:attrNameLst>
                                          <p:attrName>ppt_w</p:attrName>
                                        </p:attrNameLst>
                                      </p:cBhvr>
                                      <p:tavLst>
                                        <p:tav tm="0">
                                          <p:val>
                                            <p:fltVal val="0"/>
                                          </p:val>
                                        </p:tav>
                                        <p:tav tm="100000">
                                          <p:val>
                                            <p:strVal val="#ppt_w"/>
                                          </p:val>
                                        </p:tav>
                                      </p:tavLst>
                                    </p:anim>
                                    <p:anim calcmode="lin" valueType="num">
                                      <p:cBhvr>
                                        <p:cTn id="169" dur="2000" fill="hold"/>
                                        <p:tgtEl>
                                          <p:spTgt spid="23"/>
                                        </p:tgtEl>
                                        <p:attrNameLst>
                                          <p:attrName>ppt_h</p:attrName>
                                        </p:attrNameLst>
                                      </p:cBhvr>
                                      <p:tavLst>
                                        <p:tav tm="0">
                                          <p:val>
                                            <p:fltVal val="0"/>
                                          </p:val>
                                        </p:tav>
                                        <p:tav tm="100000">
                                          <p:val>
                                            <p:strVal val="#ppt_h"/>
                                          </p:val>
                                        </p:tav>
                                      </p:tavLst>
                                    </p:anim>
                                    <p:anim calcmode="lin" valueType="num">
                                      <p:cBhvr>
                                        <p:cTn id="170" dur="2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71" dur="2000" fill="hold"/>
                                        <p:tgtEl>
                                          <p:spTgt spid="23"/>
                                        </p:tgtEl>
                                        <p:attrNameLst>
                                          <p:attrName>ppt_y</p:attrName>
                                        </p:attrNameLst>
                                      </p:cBhvr>
                                      <p:tavLst>
                                        <p:tav tm="0" fmla="#ppt_y+(sin(-2*pi*(1-$))*-#ppt_x+cos(-2*pi*(1-$))*(1-#ppt_y))*(1-$)">
                                          <p:val>
                                            <p:fltVal val="0"/>
                                          </p:val>
                                        </p:tav>
                                        <p:tav tm="100000">
                                          <p:val>
                                            <p:fltVal val="1"/>
                                          </p:val>
                                        </p:tav>
                                      </p:tavLst>
                                    </p:anim>
                                  </p:childTnLst>
                                </p:cTn>
                              </p:par>
                              <p:par>
                                <p:cTn id="172" presetID="8" presetClass="emph" presetSubtype="0" repeatCount="indefinite" fill="hold" grpId="2" nodeType="withEffect">
                                  <p:stCondLst>
                                    <p:cond delay="0"/>
                                  </p:stCondLst>
                                  <p:childTnLst>
                                    <p:animRot by="43200000">
                                      <p:cBhvr>
                                        <p:cTn id="173" dur="2000" fill="hold"/>
                                        <p:tgtEl>
                                          <p:spTgt spid="23"/>
                                        </p:tgtEl>
                                        <p:attrNameLst>
                                          <p:attrName>r</p:attrName>
                                        </p:attrNameLst>
                                      </p:cBhvr>
                                    </p:animRot>
                                  </p:childTnLst>
                                </p:cTn>
                              </p:par>
                              <p:par>
                                <p:cTn id="174" presetID="23" presetClass="exit" presetSubtype="32" repeatCount="indefinite" fill="hold" grpId="0" nodeType="withEffect">
                                  <p:stCondLst>
                                    <p:cond delay="0"/>
                                  </p:stCondLst>
                                  <p:childTnLst>
                                    <p:anim calcmode="lin" valueType="num">
                                      <p:cBhvr>
                                        <p:cTn id="175" dur="2000"/>
                                        <p:tgtEl>
                                          <p:spTgt spid="24"/>
                                        </p:tgtEl>
                                        <p:attrNameLst>
                                          <p:attrName>ppt_w</p:attrName>
                                        </p:attrNameLst>
                                      </p:cBhvr>
                                      <p:tavLst>
                                        <p:tav tm="0">
                                          <p:val>
                                            <p:strVal val="ppt_w"/>
                                          </p:val>
                                        </p:tav>
                                        <p:tav tm="100000">
                                          <p:val>
                                            <p:fltVal val="0"/>
                                          </p:val>
                                        </p:tav>
                                      </p:tavLst>
                                    </p:anim>
                                    <p:anim calcmode="lin" valueType="num">
                                      <p:cBhvr>
                                        <p:cTn id="176" dur="2000"/>
                                        <p:tgtEl>
                                          <p:spTgt spid="24"/>
                                        </p:tgtEl>
                                        <p:attrNameLst>
                                          <p:attrName>ppt_h</p:attrName>
                                        </p:attrNameLst>
                                      </p:cBhvr>
                                      <p:tavLst>
                                        <p:tav tm="0">
                                          <p:val>
                                            <p:strVal val="ppt_h"/>
                                          </p:val>
                                        </p:tav>
                                        <p:tav tm="100000">
                                          <p:val>
                                            <p:fltVal val="0"/>
                                          </p:val>
                                        </p:tav>
                                      </p:tavLst>
                                    </p:anim>
                                    <p:set>
                                      <p:cBhvr>
                                        <p:cTn id="177" dur="1" fill="hold">
                                          <p:stCondLst>
                                            <p:cond delay="1999"/>
                                          </p:stCondLst>
                                        </p:cTn>
                                        <p:tgtEl>
                                          <p:spTgt spid="24"/>
                                        </p:tgtEl>
                                        <p:attrNameLst>
                                          <p:attrName>style.visibility</p:attrName>
                                        </p:attrNameLst>
                                      </p:cBhvr>
                                      <p:to>
                                        <p:strVal val="hidden"/>
                                      </p:to>
                                    </p:set>
                                  </p:childTnLst>
                                </p:cTn>
                              </p:par>
                              <p:par>
                                <p:cTn id="178" presetID="15" presetClass="entr" presetSubtype="0" repeatCount="indefinite" fill="hold" grpId="1" nodeType="withEffect">
                                  <p:stCondLst>
                                    <p:cond delay="0"/>
                                  </p:stCondLst>
                                  <p:childTnLst>
                                    <p:set>
                                      <p:cBhvr>
                                        <p:cTn id="179" dur="1" fill="hold">
                                          <p:stCondLst>
                                            <p:cond delay="0"/>
                                          </p:stCondLst>
                                        </p:cTn>
                                        <p:tgtEl>
                                          <p:spTgt spid="24"/>
                                        </p:tgtEl>
                                        <p:attrNameLst>
                                          <p:attrName>style.visibility</p:attrName>
                                        </p:attrNameLst>
                                      </p:cBhvr>
                                      <p:to>
                                        <p:strVal val="visible"/>
                                      </p:to>
                                    </p:set>
                                    <p:anim calcmode="lin" valueType="num">
                                      <p:cBhvr>
                                        <p:cTn id="180" dur="2000" fill="hold"/>
                                        <p:tgtEl>
                                          <p:spTgt spid="24"/>
                                        </p:tgtEl>
                                        <p:attrNameLst>
                                          <p:attrName>ppt_w</p:attrName>
                                        </p:attrNameLst>
                                      </p:cBhvr>
                                      <p:tavLst>
                                        <p:tav tm="0">
                                          <p:val>
                                            <p:fltVal val="0"/>
                                          </p:val>
                                        </p:tav>
                                        <p:tav tm="100000">
                                          <p:val>
                                            <p:strVal val="#ppt_w"/>
                                          </p:val>
                                        </p:tav>
                                      </p:tavLst>
                                    </p:anim>
                                    <p:anim calcmode="lin" valueType="num">
                                      <p:cBhvr>
                                        <p:cTn id="181" dur="2000" fill="hold"/>
                                        <p:tgtEl>
                                          <p:spTgt spid="24"/>
                                        </p:tgtEl>
                                        <p:attrNameLst>
                                          <p:attrName>ppt_h</p:attrName>
                                        </p:attrNameLst>
                                      </p:cBhvr>
                                      <p:tavLst>
                                        <p:tav tm="0">
                                          <p:val>
                                            <p:fltVal val="0"/>
                                          </p:val>
                                        </p:tav>
                                        <p:tav tm="100000">
                                          <p:val>
                                            <p:strVal val="#ppt_h"/>
                                          </p:val>
                                        </p:tav>
                                      </p:tavLst>
                                    </p:anim>
                                    <p:anim calcmode="lin" valueType="num">
                                      <p:cBhvr>
                                        <p:cTn id="182" dur="2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83" dur="2000" fill="hold"/>
                                        <p:tgtEl>
                                          <p:spTgt spid="24"/>
                                        </p:tgtEl>
                                        <p:attrNameLst>
                                          <p:attrName>ppt_y</p:attrName>
                                        </p:attrNameLst>
                                      </p:cBhvr>
                                      <p:tavLst>
                                        <p:tav tm="0" fmla="#ppt_y+(sin(-2*pi*(1-$))*-#ppt_x+cos(-2*pi*(1-$))*(1-#ppt_y))*(1-$)">
                                          <p:val>
                                            <p:fltVal val="0"/>
                                          </p:val>
                                        </p:tav>
                                        <p:tav tm="100000">
                                          <p:val>
                                            <p:fltVal val="1"/>
                                          </p:val>
                                        </p:tav>
                                      </p:tavLst>
                                    </p:anim>
                                  </p:childTnLst>
                                </p:cTn>
                              </p:par>
                              <p:par>
                                <p:cTn id="184" presetID="8" presetClass="emph" presetSubtype="0" repeatCount="indefinite" fill="hold" grpId="2" nodeType="withEffect">
                                  <p:stCondLst>
                                    <p:cond delay="0"/>
                                  </p:stCondLst>
                                  <p:childTnLst>
                                    <p:animRot by="43200000">
                                      <p:cBhvr>
                                        <p:cTn id="185" dur="2000" fill="hold"/>
                                        <p:tgtEl>
                                          <p:spTgt spid="24"/>
                                        </p:tgtEl>
                                        <p:attrNameLst>
                                          <p:attrName>r</p:attrName>
                                        </p:attrNameLst>
                                      </p:cBhvr>
                                    </p:animRot>
                                  </p:childTnLst>
                                </p:cTn>
                              </p:par>
                              <p:par>
                                <p:cTn id="186" presetID="23" presetClass="exit" presetSubtype="32" repeatCount="indefinite" fill="hold" grpId="0" nodeType="withEffect">
                                  <p:stCondLst>
                                    <p:cond delay="0"/>
                                  </p:stCondLst>
                                  <p:childTnLst>
                                    <p:anim calcmode="lin" valueType="num">
                                      <p:cBhvr>
                                        <p:cTn id="187" dur="2000"/>
                                        <p:tgtEl>
                                          <p:spTgt spid="25"/>
                                        </p:tgtEl>
                                        <p:attrNameLst>
                                          <p:attrName>ppt_w</p:attrName>
                                        </p:attrNameLst>
                                      </p:cBhvr>
                                      <p:tavLst>
                                        <p:tav tm="0">
                                          <p:val>
                                            <p:strVal val="ppt_w"/>
                                          </p:val>
                                        </p:tav>
                                        <p:tav tm="100000">
                                          <p:val>
                                            <p:fltVal val="0"/>
                                          </p:val>
                                        </p:tav>
                                      </p:tavLst>
                                    </p:anim>
                                    <p:anim calcmode="lin" valueType="num">
                                      <p:cBhvr>
                                        <p:cTn id="188" dur="2000"/>
                                        <p:tgtEl>
                                          <p:spTgt spid="25"/>
                                        </p:tgtEl>
                                        <p:attrNameLst>
                                          <p:attrName>ppt_h</p:attrName>
                                        </p:attrNameLst>
                                      </p:cBhvr>
                                      <p:tavLst>
                                        <p:tav tm="0">
                                          <p:val>
                                            <p:strVal val="ppt_h"/>
                                          </p:val>
                                        </p:tav>
                                        <p:tav tm="100000">
                                          <p:val>
                                            <p:fltVal val="0"/>
                                          </p:val>
                                        </p:tav>
                                      </p:tavLst>
                                    </p:anim>
                                    <p:set>
                                      <p:cBhvr>
                                        <p:cTn id="189" dur="1" fill="hold">
                                          <p:stCondLst>
                                            <p:cond delay="1999"/>
                                          </p:stCondLst>
                                        </p:cTn>
                                        <p:tgtEl>
                                          <p:spTgt spid="25"/>
                                        </p:tgtEl>
                                        <p:attrNameLst>
                                          <p:attrName>style.visibility</p:attrName>
                                        </p:attrNameLst>
                                      </p:cBhvr>
                                      <p:to>
                                        <p:strVal val="hidden"/>
                                      </p:to>
                                    </p:set>
                                  </p:childTnLst>
                                </p:cTn>
                              </p:par>
                              <p:par>
                                <p:cTn id="190" presetID="8" presetClass="emph" presetSubtype="0" repeatCount="indefinite" fill="hold" grpId="1" nodeType="withEffect">
                                  <p:stCondLst>
                                    <p:cond delay="0"/>
                                  </p:stCondLst>
                                  <p:childTnLst>
                                    <p:animRot by="43200000">
                                      <p:cBhvr>
                                        <p:cTn id="191" dur="2000" fill="hold"/>
                                        <p:tgtEl>
                                          <p:spTgt spid="25"/>
                                        </p:tgtEl>
                                        <p:attrNameLst>
                                          <p:attrName>r</p:attrName>
                                        </p:attrNameLst>
                                      </p:cBhvr>
                                    </p:animRot>
                                  </p:childTnLst>
                                </p:cTn>
                              </p:par>
                              <p:par>
                                <p:cTn id="192" presetID="15" presetClass="entr" presetSubtype="0" repeatCount="indefinite" fill="hold" grpId="2" nodeType="withEffect">
                                  <p:stCondLst>
                                    <p:cond delay="0"/>
                                  </p:stCondLst>
                                  <p:childTnLst>
                                    <p:set>
                                      <p:cBhvr>
                                        <p:cTn id="193" dur="1" fill="hold">
                                          <p:stCondLst>
                                            <p:cond delay="0"/>
                                          </p:stCondLst>
                                        </p:cTn>
                                        <p:tgtEl>
                                          <p:spTgt spid="25"/>
                                        </p:tgtEl>
                                        <p:attrNameLst>
                                          <p:attrName>style.visibility</p:attrName>
                                        </p:attrNameLst>
                                      </p:cBhvr>
                                      <p:to>
                                        <p:strVal val="visible"/>
                                      </p:to>
                                    </p:set>
                                    <p:anim calcmode="lin" valueType="num">
                                      <p:cBhvr>
                                        <p:cTn id="194" dur="2000" fill="hold"/>
                                        <p:tgtEl>
                                          <p:spTgt spid="25"/>
                                        </p:tgtEl>
                                        <p:attrNameLst>
                                          <p:attrName>ppt_w</p:attrName>
                                        </p:attrNameLst>
                                      </p:cBhvr>
                                      <p:tavLst>
                                        <p:tav tm="0">
                                          <p:val>
                                            <p:fltVal val="0"/>
                                          </p:val>
                                        </p:tav>
                                        <p:tav tm="100000">
                                          <p:val>
                                            <p:strVal val="#ppt_w"/>
                                          </p:val>
                                        </p:tav>
                                      </p:tavLst>
                                    </p:anim>
                                    <p:anim calcmode="lin" valueType="num">
                                      <p:cBhvr>
                                        <p:cTn id="195" dur="2000" fill="hold"/>
                                        <p:tgtEl>
                                          <p:spTgt spid="25"/>
                                        </p:tgtEl>
                                        <p:attrNameLst>
                                          <p:attrName>ppt_h</p:attrName>
                                        </p:attrNameLst>
                                      </p:cBhvr>
                                      <p:tavLst>
                                        <p:tav tm="0">
                                          <p:val>
                                            <p:fltVal val="0"/>
                                          </p:val>
                                        </p:tav>
                                        <p:tav tm="100000">
                                          <p:val>
                                            <p:strVal val="#ppt_h"/>
                                          </p:val>
                                        </p:tav>
                                      </p:tavLst>
                                    </p:anim>
                                    <p:anim calcmode="lin" valueType="num">
                                      <p:cBhvr>
                                        <p:cTn id="196" dur="2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97" dur="2000" fill="hold"/>
                                        <p:tgtEl>
                                          <p:spTgt spid="25"/>
                                        </p:tgtEl>
                                        <p:attrNameLst>
                                          <p:attrName>ppt_y</p:attrName>
                                        </p:attrNameLst>
                                      </p:cBhvr>
                                      <p:tavLst>
                                        <p:tav tm="0" fmla="#ppt_y+(sin(-2*pi*(1-$))*-#ppt_x+cos(-2*pi*(1-$))*(1-#ppt_y))*(1-$)">
                                          <p:val>
                                            <p:fltVal val="0"/>
                                          </p:val>
                                        </p:tav>
                                        <p:tav tm="100000">
                                          <p:val>
                                            <p:fltVal val="1"/>
                                          </p:val>
                                        </p:tav>
                                      </p:tavLst>
                                    </p:anim>
                                  </p:childTnLst>
                                </p:cTn>
                              </p:par>
                              <p:par>
                                <p:cTn id="198" presetID="51" presetClass="entr" presetSubtype="0" fill="hold" grpId="3" nodeType="withEffect">
                                  <p:stCondLst>
                                    <p:cond delay="0"/>
                                  </p:stCondLst>
                                  <p:childTnLst>
                                    <p:set>
                                      <p:cBhvr>
                                        <p:cTn id="199" dur="1" fill="hold">
                                          <p:stCondLst>
                                            <p:cond delay="0"/>
                                          </p:stCondLst>
                                        </p:cTn>
                                        <p:tgtEl>
                                          <p:spTgt spid="25"/>
                                        </p:tgtEl>
                                        <p:attrNameLst>
                                          <p:attrName>style.visibility</p:attrName>
                                        </p:attrNameLst>
                                      </p:cBhvr>
                                      <p:to>
                                        <p:strVal val="visible"/>
                                      </p:to>
                                    </p:set>
                                    <p:animEffect transition="in" filter="fade">
                                      <p:cBhvr>
                                        <p:cTn id="200" dur="770" decel="100000"/>
                                        <p:tgtEl>
                                          <p:spTgt spid="25"/>
                                        </p:tgtEl>
                                      </p:cBhvr>
                                    </p:animEffect>
                                    <p:animScale>
                                      <p:cBhvr>
                                        <p:cTn id="201" dur="770" decel="100000"/>
                                        <p:tgtEl>
                                          <p:spTgt spid="25"/>
                                        </p:tgtEl>
                                      </p:cBhvr>
                                      <p:from x="10000" y="10000"/>
                                      <p:to x="200000" y="450000"/>
                                    </p:animScale>
                                    <p:animScale>
                                      <p:cBhvr>
                                        <p:cTn id="202" dur="1230" accel="100000" fill="hold">
                                          <p:stCondLst>
                                            <p:cond delay="770"/>
                                          </p:stCondLst>
                                        </p:cTn>
                                        <p:tgtEl>
                                          <p:spTgt spid="25"/>
                                        </p:tgtEl>
                                      </p:cBhvr>
                                      <p:from x="200000" y="450000"/>
                                      <p:to x="100000" y="100000"/>
                                    </p:animScale>
                                    <p:set>
                                      <p:cBhvr>
                                        <p:cTn id="203" dur="770" fill="hold"/>
                                        <p:tgtEl>
                                          <p:spTgt spid="25"/>
                                        </p:tgtEl>
                                        <p:attrNameLst>
                                          <p:attrName>ppt_x</p:attrName>
                                        </p:attrNameLst>
                                      </p:cBhvr>
                                      <p:to>
                                        <p:strVal val="(0.5)"/>
                                      </p:to>
                                    </p:set>
                                    <p:anim from="(0.5)" to="(#ppt_x)" calcmode="lin" valueType="num">
                                      <p:cBhvr>
                                        <p:cTn id="204" dur="1230" accel="100000" fill="hold">
                                          <p:stCondLst>
                                            <p:cond delay="770"/>
                                          </p:stCondLst>
                                        </p:cTn>
                                        <p:tgtEl>
                                          <p:spTgt spid="25"/>
                                        </p:tgtEl>
                                        <p:attrNameLst>
                                          <p:attrName>ppt_x</p:attrName>
                                        </p:attrNameLst>
                                      </p:cBhvr>
                                    </p:anim>
                                    <p:set>
                                      <p:cBhvr>
                                        <p:cTn id="205" dur="770" fill="hold"/>
                                        <p:tgtEl>
                                          <p:spTgt spid="25"/>
                                        </p:tgtEl>
                                        <p:attrNameLst>
                                          <p:attrName>ppt_y</p:attrName>
                                        </p:attrNameLst>
                                      </p:cBhvr>
                                      <p:to>
                                        <p:strVal val="(#ppt_y+0.4)"/>
                                      </p:to>
                                    </p:set>
                                    <p:anim from="(#ppt_y+0.4)" to="(#ppt_y)" calcmode="lin" valueType="num">
                                      <p:cBhvr>
                                        <p:cTn id="206" dur="1230" accel="100000" fill="hold">
                                          <p:stCondLst>
                                            <p:cond delay="770"/>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5" grpId="3" animBg="1"/>
      <p:bldP spid="16" grpId="0" animBg="1"/>
      <p:bldP spid="16" grpId="1" animBg="1"/>
      <p:bldP spid="16" grpId="2" animBg="1"/>
      <p:bldP spid="16" grpId="3" animBg="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19" grpId="3"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5" grpId="3"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rot="19896419">
            <a:off x="5710238" y="2477823"/>
            <a:ext cx="533400" cy="444500"/>
          </a:xfrm>
          <a:prstGeom prst="star5">
            <a:avLst/>
          </a:prstGeom>
          <a:gradFill rotWithShape="1">
            <a:gsLst>
              <a:gs pos="0">
                <a:schemeClr val="tx2"/>
              </a:gs>
              <a:gs pos="100000">
                <a:srgbClr val="0000FF"/>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7" name="AutoShape 3"/>
          <p:cNvSpPr>
            <a:spLocks noChangeArrowheads="1"/>
          </p:cNvSpPr>
          <p:nvPr/>
        </p:nvSpPr>
        <p:spPr bwMode="auto">
          <a:xfrm rot="20226833">
            <a:off x="7412040" y="3180292"/>
            <a:ext cx="911225" cy="571500"/>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0" name="AutoShape 4"/>
          <p:cNvSpPr>
            <a:spLocks noChangeArrowheads="1"/>
          </p:cNvSpPr>
          <p:nvPr/>
        </p:nvSpPr>
        <p:spPr bwMode="auto">
          <a:xfrm rot="20197978">
            <a:off x="858839" y="4394731"/>
            <a:ext cx="754062" cy="526521"/>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1" name="AutoShape 5"/>
          <p:cNvSpPr>
            <a:spLocks noChangeArrowheads="1"/>
          </p:cNvSpPr>
          <p:nvPr/>
        </p:nvSpPr>
        <p:spPr bwMode="auto">
          <a:xfrm rot="1241727">
            <a:off x="879475" y="526521"/>
            <a:ext cx="725488" cy="422011"/>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2" name="AutoShape 6"/>
          <p:cNvSpPr>
            <a:spLocks noChangeArrowheads="1"/>
          </p:cNvSpPr>
          <p:nvPr/>
        </p:nvSpPr>
        <p:spPr bwMode="auto">
          <a:xfrm rot="1615255">
            <a:off x="5973764" y="1283230"/>
            <a:ext cx="769937" cy="563563"/>
          </a:xfrm>
          <a:prstGeom prst="star5">
            <a:avLst/>
          </a:prstGeom>
          <a:gradFill rotWithShape="1">
            <a:gsLst>
              <a:gs pos="0">
                <a:srgbClr val="FF0066"/>
              </a:gs>
              <a:gs pos="100000">
                <a:srgbClr val="33CC33"/>
              </a:gs>
            </a:gsLst>
            <a:path path="shape">
              <a:fillToRect l="50000" t="50000" r="50000" b="50000"/>
            </a:path>
          </a:gradFill>
          <a:ln w="9525">
            <a:solidFill>
              <a:srgbClr val="FF3300"/>
            </a:solidFill>
            <a:miter lim="800000"/>
            <a:headEnd/>
            <a:tailEnd/>
          </a:ln>
          <a:effectLst/>
        </p:spPr>
        <p:txBody>
          <a:bodyPr wrap="none" lIns="84900" tIns="42450" rIns="84900" bIns="42450" anchor="ctr"/>
          <a:lstStyle/>
          <a:p>
            <a:endParaRPr lang="en-US"/>
          </a:p>
        </p:txBody>
      </p:sp>
      <p:sp>
        <p:nvSpPr>
          <p:cNvPr id="13" name="AutoShape 7"/>
          <p:cNvSpPr>
            <a:spLocks noChangeArrowheads="1"/>
          </p:cNvSpPr>
          <p:nvPr/>
        </p:nvSpPr>
        <p:spPr bwMode="auto">
          <a:xfrm rot="19896419">
            <a:off x="4344988" y="1340115"/>
            <a:ext cx="533400" cy="44450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14" name="AutoShape 8"/>
          <p:cNvSpPr>
            <a:spLocks noChangeArrowheads="1"/>
          </p:cNvSpPr>
          <p:nvPr/>
        </p:nvSpPr>
        <p:spPr bwMode="auto">
          <a:xfrm rot="20316427">
            <a:off x="4171951" y="4062678"/>
            <a:ext cx="868363" cy="578114"/>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15" name="AutoShape 9"/>
          <p:cNvSpPr>
            <a:spLocks noChangeArrowheads="1"/>
          </p:cNvSpPr>
          <p:nvPr/>
        </p:nvSpPr>
        <p:spPr bwMode="auto">
          <a:xfrm rot="20226833">
            <a:off x="7993065" y="4807480"/>
            <a:ext cx="779462" cy="59399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16" name="AutoShape 10"/>
          <p:cNvSpPr>
            <a:spLocks noChangeArrowheads="1"/>
          </p:cNvSpPr>
          <p:nvPr/>
        </p:nvSpPr>
        <p:spPr bwMode="auto">
          <a:xfrm rot="20197978">
            <a:off x="3509963" y="1908969"/>
            <a:ext cx="1066800" cy="82550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17" name="AutoShape 11"/>
          <p:cNvSpPr>
            <a:spLocks noChangeArrowheads="1"/>
          </p:cNvSpPr>
          <p:nvPr/>
        </p:nvSpPr>
        <p:spPr bwMode="auto">
          <a:xfrm rot="1241727">
            <a:off x="7497764" y="1545167"/>
            <a:ext cx="1003300" cy="62970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18" name="AutoShape 12"/>
          <p:cNvSpPr>
            <a:spLocks noChangeArrowheads="1"/>
          </p:cNvSpPr>
          <p:nvPr/>
        </p:nvSpPr>
        <p:spPr bwMode="auto">
          <a:xfrm rot="1309984">
            <a:off x="703263" y="2032001"/>
            <a:ext cx="838200" cy="6111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19" name="AutoShape 13"/>
          <p:cNvSpPr>
            <a:spLocks noChangeArrowheads="1"/>
          </p:cNvSpPr>
          <p:nvPr/>
        </p:nvSpPr>
        <p:spPr bwMode="auto">
          <a:xfrm rot="2177429">
            <a:off x="2363789" y="908845"/>
            <a:ext cx="733425" cy="5476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20" name="AutoShape 14"/>
          <p:cNvSpPr>
            <a:spLocks noChangeArrowheads="1"/>
          </p:cNvSpPr>
          <p:nvPr/>
        </p:nvSpPr>
        <p:spPr bwMode="auto">
          <a:xfrm rot="1615255">
            <a:off x="7716839" y="474929"/>
            <a:ext cx="839788" cy="574146"/>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lIns="84900" tIns="42450" rIns="84900" bIns="42450" anchor="ctr"/>
          <a:lstStyle/>
          <a:p>
            <a:endParaRPr lang="en-US"/>
          </a:p>
        </p:txBody>
      </p:sp>
      <p:sp>
        <p:nvSpPr>
          <p:cNvPr id="21" name="AutoShape 15"/>
          <p:cNvSpPr>
            <a:spLocks noChangeArrowheads="1"/>
          </p:cNvSpPr>
          <p:nvPr/>
        </p:nvSpPr>
        <p:spPr bwMode="auto">
          <a:xfrm rot="20316427">
            <a:off x="4364040" y="5094553"/>
            <a:ext cx="701675" cy="580760"/>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22" name="AutoShape 16"/>
          <p:cNvSpPr>
            <a:spLocks noChangeArrowheads="1"/>
          </p:cNvSpPr>
          <p:nvPr/>
        </p:nvSpPr>
        <p:spPr bwMode="auto">
          <a:xfrm rot="20226833">
            <a:off x="2598738" y="3747824"/>
            <a:ext cx="685800" cy="509323"/>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lIns="84900" tIns="42450" rIns="84900" bIns="42450" anchor="ctr"/>
          <a:lstStyle/>
          <a:p>
            <a:endParaRPr lang="en-US"/>
          </a:p>
        </p:txBody>
      </p:sp>
      <p:sp>
        <p:nvSpPr>
          <p:cNvPr id="23" name="AutoShape 17"/>
          <p:cNvSpPr>
            <a:spLocks noChangeArrowheads="1"/>
          </p:cNvSpPr>
          <p:nvPr/>
        </p:nvSpPr>
        <p:spPr bwMode="auto">
          <a:xfrm rot="20197978">
            <a:off x="4400551" y="226220"/>
            <a:ext cx="782638" cy="636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24" name="AutoShape 18"/>
          <p:cNvSpPr>
            <a:spLocks noChangeArrowheads="1"/>
          </p:cNvSpPr>
          <p:nvPr/>
        </p:nvSpPr>
        <p:spPr bwMode="auto">
          <a:xfrm rot="1241727">
            <a:off x="5934075" y="3775605"/>
            <a:ext cx="728663" cy="509323"/>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25" name="AutoShape 19"/>
          <p:cNvSpPr>
            <a:spLocks noChangeArrowheads="1"/>
          </p:cNvSpPr>
          <p:nvPr/>
        </p:nvSpPr>
        <p:spPr bwMode="auto">
          <a:xfrm rot="2177429">
            <a:off x="1462088" y="2603501"/>
            <a:ext cx="762000" cy="572823"/>
          </a:xfrm>
          <a:prstGeom prst="star5">
            <a:avLst/>
          </a:prstGeom>
          <a:gradFill rotWithShape="1">
            <a:gsLst>
              <a:gs pos="0">
                <a:srgbClr val="66FF33"/>
              </a:gs>
              <a:gs pos="100000">
                <a:srgbClr val="FF0066"/>
              </a:gs>
            </a:gsLst>
            <a:path path="shape">
              <a:fillToRect l="50000" t="50000" r="50000" b="50000"/>
            </a:path>
          </a:gradFill>
          <a:ln w="9525">
            <a:solidFill>
              <a:srgbClr val="0000FF"/>
            </a:solidFill>
            <a:miter lim="800000"/>
            <a:headEnd/>
            <a:tailEnd/>
          </a:ln>
          <a:effectLst/>
        </p:spPr>
        <p:txBody>
          <a:bodyPr wrap="none" lIns="84900" tIns="42450" rIns="84900" bIns="42450" anchor="ctr"/>
          <a:lstStyle/>
          <a:p>
            <a:endParaRPr lang="en-US"/>
          </a:p>
        </p:txBody>
      </p:sp>
      <p:sp>
        <p:nvSpPr>
          <p:cNvPr id="4" name="WordArt 37"/>
          <p:cNvSpPr>
            <a:spLocks noChangeArrowheads="1" noChangeShapeType="1" noTextEdit="1"/>
          </p:cNvSpPr>
          <p:nvPr/>
        </p:nvSpPr>
        <p:spPr bwMode="auto">
          <a:xfrm>
            <a:off x="0" y="59513"/>
            <a:ext cx="9144000" cy="3214710"/>
          </a:xfrm>
          <a:prstGeom prst="rect">
            <a:avLst/>
          </a:prstGeom>
        </p:spPr>
        <p:txBody>
          <a:bodyPr wrap="none" lIns="84900" tIns="42450" rIns="84900" bIns="42450" fromWordArt="1">
            <a:prstTxWarp prst="textDeflate">
              <a:avLst>
                <a:gd name="adj" fmla="val 20409"/>
              </a:avLst>
            </a:prstTxWarp>
          </a:bodyPr>
          <a:lstStyle/>
          <a:p>
            <a:pPr algn="ctr"/>
            <a:r>
              <a:rPr lang="en-US" sz="3300" b="1" kern="10" smtClean="0">
                <a:ln w="9525">
                  <a:solidFill>
                    <a:srgbClr val="3366FF"/>
                  </a:solidFill>
                  <a:round/>
                  <a:headEnd/>
                  <a:tailEnd/>
                </a:ln>
                <a:solidFill>
                  <a:srgbClr val="FFFF00"/>
                </a:solidFill>
                <a:effectLst>
                  <a:outerShdw dist="52363" dir="11642175" algn="ctr" rotWithShape="0">
                    <a:srgbClr val="FF0000"/>
                  </a:outerShdw>
                </a:effectLst>
                <a:latin typeface="VNI-Whimsy"/>
              </a:rPr>
              <a:t>Tieát hoïc keát thuùc</a:t>
            </a:r>
          </a:p>
          <a:p>
            <a:pPr algn="ctr"/>
            <a:r>
              <a:rPr lang="en-US" sz="3300" b="1" kern="10" smtClean="0">
                <a:ln w="9525">
                  <a:solidFill>
                    <a:srgbClr val="3366FF"/>
                  </a:solidFill>
                  <a:round/>
                  <a:headEnd/>
                  <a:tailEnd/>
                </a:ln>
                <a:solidFill>
                  <a:srgbClr val="FFFF00"/>
                </a:solidFill>
                <a:effectLst>
                  <a:outerShdw dist="52363" dir="11642175" algn="ctr" rotWithShape="0">
                    <a:srgbClr val="FF0000"/>
                  </a:outerShdw>
                </a:effectLst>
                <a:latin typeface="VNI-Whimsy"/>
              </a:rPr>
              <a:t>Chaân thaønh caûm ôn coâ vaø caùc baïn</a:t>
            </a:r>
            <a:endParaRPr lang="en-US" sz="3300" b="1" kern="10">
              <a:ln w="9525">
                <a:solidFill>
                  <a:srgbClr val="3366FF"/>
                </a:solidFill>
                <a:round/>
                <a:headEnd/>
                <a:tailEnd/>
              </a:ln>
              <a:solidFill>
                <a:srgbClr val="FFFF00"/>
              </a:solidFill>
              <a:effectLst>
                <a:outerShdw dist="52363" dir="11642175" algn="ctr" rotWithShape="0">
                  <a:srgbClr val="FF0000"/>
                </a:outerShdw>
              </a:effectLst>
              <a:latin typeface="VNI-Whimsy"/>
            </a:endParaRPr>
          </a:p>
        </p:txBody>
      </p:sp>
      <p:sp>
        <p:nvSpPr>
          <p:cNvPr id="5" name="Text Box 21"/>
          <p:cNvSpPr txBox="1">
            <a:spLocks noChangeArrowheads="1"/>
          </p:cNvSpPr>
          <p:nvPr/>
        </p:nvSpPr>
        <p:spPr bwMode="auto">
          <a:xfrm rot="1311540">
            <a:off x="2440855" y="3746724"/>
            <a:ext cx="7391400" cy="1024448"/>
          </a:xfrm>
          <a:prstGeom prst="rect">
            <a:avLst/>
          </a:prstGeom>
          <a:noFill/>
          <a:ln w="9525">
            <a:noFill/>
            <a:miter lim="800000"/>
            <a:headEnd/>
            <a:tailEnd/>
          </a:ln>
          <a:effectLst/>
        </p:spPr>
        <p:txBody>
          <a:bodyPr wrap="square" lIns="84900" tIns="42450" rIns="84900" bIns="42450">
            <a:spAutoFit/>
            <a:scene3d>
              <a:camera prst="isometricTopUp"/>
              <a:lightRig rig="threePt" dir="t"/>
            </a:scene3d>
          </a:bodyPr>
          <a:lstStyle/>
          <a:p>
            <a:pPr algn="ctr">
              <a:spcBef>
                <a:spcPct val="50000"/>
              </a:spcBef>
            </a:pPr>
            <a:r>
              <a:rPr lang="en-US" sz="6100" b="1" dirty="0">
                <a:solidFill>
                  <a:srgbClr val="FF3300"/>
                </a:solidFill>
                <a:latin typeface="Times New Roman" pitchFamily="18" charset="0"/>
              </a:rPr>
              <a:t>SEE YOU </a:t>
            </a:r>
            <a:r>
              <a:rPr lang="en-US" sz="6100" b="1" dirty="0" smtClean="0">
                <a:solidFill>
                  <a:srgbClr val="FF3300"/>
                </a:solidFill>
                <a:latin typeface="Times New Roman" pitchFamily="18" charset="0"/>
              </a:rPr>
              <a:t>AGAIN!</a:t>
            </a:r>
            <a:endParaRPr lang="en-US" sz="5600" b="1" dirty="0">
              <a:solidFill>
                <a:srgbClr val="FF3300"/>
              </a:solidFill>
              <a:latin typeface="Times New Roman" pitchFamily="18" charset="0"/>
            </a:endParaRPr>
          </a:p>
        </p:txBody>
      </p:sp>
      <p:pic>
        <p:nvPicPr>
          <p:cNvPr id="8" name="Picture 7" descr="Hinh phao hoa (11).gif"/>
          <p:cNvPicPr>
            <a:picLocks noChangeAspect="1"/>
          </p:cNvPicPr>
          <p:nvPr/>
        </p:nvPicPr>
        <p:blipFill>
          <a:blip r:embed="rId2"/>
          <a:stretch>
            <a:fillRect/>
          </a:stretch>
        </p:blipFill>
        <p:spPr>
          <a:xfrm>
            <a:off x="-500098" y="178576"/>
            <a:ext cx="2857500" cy="1587500"/>
          </a:xfrm>
          <a:prstGeom prst="rect">
            <a:avLst/>
          </a:prstGeom>
        </p:spPr>
      </p:pic>
      <p:pic>
        <p:nvPicPr>
          <p:cNvPr id="9" name="Picture 8" descr="Hinh phao hoa (11).gif"/>
          <p:cNvPicPr>
            <a:picLocks noChangeAspect="1"/>
          </p:cNvPicPr>
          <p:nvPr/>
        </p:nvPicPr>
        <p:blipFill>
          <a:blip r:embed="rId2"/>
          <a:stretch>
            <a:fillRect/>
          </a:stretch>
        </p:blipFill>
        <p:spPr>
          <a:xfrm>
            <a:off x="6429388" y="178576"/>
            <a:ext cx="2857500" cy="158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40" presetClass="entr" presetSubtype="0" repeatCount="indefinite" fill="hold" grpId="0" nodeType="with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1"/>
                                          </p:val>
                                        </p:tav>
                                        <p:tav tm="100000">
                                          <p:val>
                                            <p:strVal val="#ppt_x"/>
                                          </p:val>
                                        </p:tav>
                                      </p:tavLst>
                                    </p:anim>
                                    <p:anim calcmode="lin" valueType="num">
                                      <p:cBhvr>
                                        <p:cTn id="14" dur="2000" fill="hold"/>
                                        <p:tgtEl>
                                          <p:spTgt spid="5"/>
                                        </p:tgtEl>
                                        <p:attrNameLst>
                                          <p:attrName>ppt_y</p:attrName>
                                        </p:attrNameLst>
                                      </p:cBhvr>
                                      <p:tavLst>
                                        <p:tav tm="0">
                                          <p:val>
                                            <p:strVal val="#ppt_y"/>
                                          </p:val>
                                        </p:tav>
                                        <p:tav tm="100000">
                                          <p:val>
                                            <p:strVal val="#ppt_y"/>
                                          </p:val>
                                        </p:tav>
                                      </p:tavLst>
                                    </p:anim>
                                  </p:childTnLst>
                                </p:cTn>
                              </p:par>
                              <p:par>
                                <p:cTn id="15" presetID="15" presetClass="entr" presetSubtype="0" repeatCount="indefinite"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fltVal val="0"/>
                                          </p:val>
                                        </p:tav>
                                        <p:tav tm="100000">
                                          <p:val>
                                            <p:strVal val="#ppt_w"/>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anim calcmode="lin" valueType="num">
                                      <p:cBhvr>
                                        <p:cTn id="1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2000" fill="hold"/>
                                        <p:tgtEl>
                                          <p:spTgt spid="6"/>
                                        </p:tgtEl>
                                        <p:attrNameLst>
                                          <p:attrName>ppt_y</p:attrName>
                                        </p:attrNameLst>
                                      </p:cBhvr>
                                      <p:tavLst>
                                        <p:tav tm="0" fmla="#ppt_y+(sin(-2*pi*(1-$))*-#ppt_x+cos(-2*pi*(1-$))*(1-#ppt_y))*(1-$)">
                                          <p:val>
                                            <p:fltVal val="0"/>
                                          </p:val>
                                        </p:tav>
                                        <p:tav tm="100000">
                                          <p:val>
                                            <p:fltVal val="1"/>
                                          </p:val>
                                        </p:tav>
                                      </p:tavLst>
                                    </p:anim>
                                  </p:childTnLst>
                                </p:cTn>
                              </p:par>
                              <p:par>
                                <p:cTn id="21" presetID="23" presetClass="exit" presetSubtype="32" repeatCount="indefinite" fill="hold" grpId="0" nodeType="withEffect">
                                  <p:stCondLst>
                                    <p:cond delay="0"/>
                                  </p:stCondLst>
                                  <p:childTnLst>
                                    <p:anim calcmode="lin" valueType="num">
                                      <p:cBhvr>
                                        <p:cTn id="22" dur="2000"/>
                                        <p:tgtEl>
                                          <p:spTgt spid="11"/>
                                        </p:tgtEl>
                                        <p:attrNameLst>
                                          <p:attrName>ppt_w</p:attrName>
                                        </p:attrNameLst>
                                      </p:cBhvr>
                                      <p:tavLst>
                                        <p:tav tm="0">
                                          <p:val>
                                            <p:strVal val="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fltVal val="0"/>
                                          </p:val>
                                        </p:tav>
                                      </p:tavLst>
                                    </p:anim>
                                    <p:set>
                                      <p:cBhvr>
                                        <p:cTn id="24" dur="1" fill="hold">
                                          <p:stCondLst>
                                            <p:cond delay="1999"/>
                                          </p:stCondLst>
                                        </p:cTn>
                                        <p:tgtEl>
                                          <p:spTgt spid="11"/>
                                        </p:tgtEl>
                                        <p:attrNameLst>
                                          <p:attrName>style.visibility</p:attrName>
                                        </p:attrNameLst>
                                      </p:cBhvr>
                                      <p:to>
                                        <p:strVal val="hidden"/>
                                      </p:to>
                                    </p:set>
                                  </p:childTnLst>
                                </p:cTn>
                              </p:par>
                              <p:par>
                                <p:cTn id="25" presetID="8" presetClass="emph" presetSubtype="0" repeatCount="indefinite" fill="hold" grpId="0" nodeType="withEffect">
                                  <p:stCondLst>
                                    <p:cond delay="0"/>
                                  </p:stCondLst>
                                  <p:childTnLst>
                                    <p:animRot by="43200000">
                                      <p:cBhvr>
                                        <p:cTn id="26" dur="2000" fill="hold"/>
                                        <p:tgtEl>
                                          <p:spTgt spid="12"/>
                                        </p:tgtEl>
                                        <p:attrNameLst>
                                          <p:attrName>r</p:attrName>
                                        </p:attrNameLst>
                                      </p:cBhvr>
                                    </p:animRot>
                                  </p:childTnLst>
                                </p:cTn>
                              </p:par>
                              <p:par>
                                <p:cTn id="27" presetID="23" presetClass="exit" presetSubtype="32" repeatCount="indefinite" fill="hold" grpId="0" nodeType="withEffect">
                                  <p:stCondLst>
                                    <p:cond delay="0"/>
                                  </p:stCondLst>
                                  <p:childTnLst>
                                    <p:anim calcmode="lin" valueType="num">
                                      <p:cBhvr>
                                        <p:cTn id="28" dur="2000"/>
                                        <p:tgtEl>
                                          <p:spTgt spid="7"/>
                                        </p:tgtEl>
                                        <p:attrNameLst>
                                          <p:attrName>ppt_w</p:attrName>
                                        </p:attrNameLst>
                                      </p:cBhvr>
                                      <p:tavLst>
                                        <p:tav tm="0">
                                          <p:val>
                                            <p:strVal val="ppt_w"/>
                                          </p:val>
                                        </p:tav>
                                        <p:tav tm="100000">
                                          <p:val>
                                            <p:fltVal val="0"/>
                                          </p:val>
                                        </p:tav>
                                      </p:tavLst>
                                    </p:anim>
                                    <p:anim calcmode="lin" valueType="num">
                                      <p:cBhvr>
                                        <p:cTn id="29" dur="2000"/>
                                        <p:tgtEl>
                                          <p:spTgt spid="7"/>
                                        </p:tgtEl>
                                        <p:attrNameLst>
                                          <p:attrName>ppt_h</p:attrName>
                                        </p:attrNameLst>
                                      </p:cBhvr>
                                      <p:tavLst>
                                        <p:tav tm="0">
                                          <p:val>
                                            <p:strVal val="ppt_h"/>
                                          </p:val>
                                        </p:tav>
                                        <p:tav tm="100000">
                                          <p:val>
                                            <p:fltVal val="0"/>
                                          </p:val>
                                        </p:tav>
                                      </p:tavLst>
                                    </p:anim>
                                    <p:set>
                                      <p:cBhvr>
                                        <p:cTn id="30" dur="1" fill="hold">
                                          <p:stCondLst>
                                            <p:cond delay="1999"/>
                                          </p:stCondLst>
                                        </p:cTn>
                                        <p:tgtEl>
                                          <p:spTgt spid="7"/>
                                        </p:tgtEl>
                                        <p:attrNameLst>
                                          <p:attrName>style.visibility</p:attrName>
                                        </p:attrNameLst>
                                      </p:cBhvr>
                                      <p:to>
                                        <p:strVal val="hidden"/>
                                      </p:to>
                                    </p:set>
                                  </p:childTnLst>
                                </p:cTn>
                              </p:par>
                              <p:par>
                                <p:cTn id="31" presetID="15" presetClass="entr" presetSubtype="0" repeatCount="indefinite" fill="hold" grpId="1"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2000" fill="hold"/>
                                        <p:tgtEl>
                                          <p:spTgt spid="7"/>
                                        </p:tgtEl>
                                        <p:attrNameLst>
                                          <p:attrName>ppt_w</p:attrName>
                                        </p:attrNameLst>
                                      </p:cBhvr>
                                      <p:tavLst>
                                        <p:tav tm="0">
                                          <p:val>
                                            <p:fltVal val="0"/>
                                          </p:val>
                                        </p:tav>
                                        <p:tav tm="100000">
                                          <p:val>
                                            <p:strVal val="#ppt_w"/>
                                          </p:val>
                                        </p:tav>
                                      </p:tavLst>
                                    </p:anim>
                                    <p:anim calcmode="lin" valueType="num">
                                      <p:cBhvr>
                                        <p:cTn id="34" dur="2000" fill="hold"/>
                                        <p:tgtEl>
                                          <p:spTgt spid="7"/>
                                        </p:tgtEl>
                                        <p:attrNameLst>
                                          <p:attrName>ppt_h</p:attrName>
                                        </p:attrNameLst>
                                      </p:cBhvr>
                                      <p:tavLst>
                                        <p:tav tm="0">
                                          <p:val>
                                            <p:fltVal val="0"/>
                                          </p:val>
                                        </p:tav>
                                        <p:tav tm="100000">
                                          <p:val>
                                            <p:strVal val="#ppt_h"/>
                                          </p:val>
                                        </p:tav>
                                      </p:tavLst>
                                    </p:anim>
                                    <p:anim calcmode="lin" valueType="num">
                                      <p:cBhvr>
                                        <p:cTn id="35"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7"/>
                                        </p:tgtEl>
                                        <p:attrNameLst>
                                          <p:attrName>ppt_y</p:attrName>
                                        </p:attrNameLst>
                                      </p:cBhvr>
                                      <p:tavLst>
                                        <p:tav tm="0" fmla="#ppt_y+(sin(-2*pi*(1-$))*-#ppt_x+cos(-2*pi*(1-$))*(1-#ppt_y))*(1-$)">
                                          <p:val>
                                            <p:fltVal val="0"/>
                                          </p:val>
                                        </p:tav>
                                        <p:tav tm="100000">
                                          <p:val>
                                            <p:fltVal val="1"/>
                                          </p:val>
                                        </p:tav>
                                      </p:tavLst>
                                    </p:anim>
                                  </p:childTnLst>
                                </p:cTn>
                              </p:par>
                              <p:par>
                                <p:cTn id="37" presetID="8" presetClass="emph" presetSubtype="0" repeatCount="indefinite" fill="hold" grpId="1" nodeType="withEffect">
                                  <p:stCondLst>
                                    <p:cond delay="0"/>
                                  </p:stCondLst>
                                  <p:childTnLst>
                                    <p:animRot by="43200000">
                                      <p:cBhvr>
                                        <p:cTn id="38" dur="2000" fill="hold"/>
                                        <p:tgtEl>
                                          <p:spTgt spid="11"/>
                                        </p:tgtEl>
                                        <p:attrNameLst>
                                          <p:attrName>r</p:attrName>
                                        </p:attrNameLst>
                                      </p:cBhvr>
                                    </p:animRot>
                                  </p:childTnLst>
                                </p:cTn>
                              </p:par>
                              <p:par>
                                <p:cTn id="39" presetID="15" presetClass="entr" presetSubtype="0" repeatCount="indefinite"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000" fill="hold"/>
                                        <p:tgtEl>
                                          <p:spTgt spid="10"/>
                                        </p:tgtEl>
                                        <p:attrNameLst>
                                          <p:attrName>ppt_w</p:attrName>
                                        </p:attrNameLst>
                                      </p:cBhvr>
                                      <p:tavLst>
                                        <p:tav tm="0">
                                          <p:val>
                                            <p:fltVal val="0"/>
                                          </p:val>
                                        </p:tav>
                                        <p:tav tm="100000">
                                          <p:val>
                                            <p:strVal val="#ppt_w"/>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 calcmode="lin" valueType="num">
                                      <p:cBhvr>
                                        <p:cTn id="43"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10"/>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repeatCount="indefinite" fill="hold" grpId="2"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2000" fill="hold"/>
                                        <p:tgtEl>
                                          <p:spTgt spid="11"/>
                                        </p:tgtEl>
                                        <p:attrNameLst>
                                          <p:attrName>ppt_w</p:attrName>
                                        </p:attrNameLst>
                                      </p:cBhvr>
                                      <p:tavLst>
                                        <p:tav tm="0">
                                          <p:val>
                                            <p:fltVal val="0"/>
                                          </p:val>
                                        </p:tav>
                                        <p:tav tm="100000">
                                          <p:val>
                                            <p:strVal val="#ppt_w"/>
                                          </p:val>
                                        </p:tav>
                                      </p:tavLst>
                                    </p:anim>
                                    <p:anim calcmode="lin" valueType="num">
                                      <p:cBhvr>
                                        <p:cTn id="48" dur="2000" fill="hold"/>
                                        <p:tgtEl>
                                          <p:spTgt spid="11"/>
                                        </p:tgtEl>
                                        <p:attrNameLst>
                                          <p:attrName>ppt_h</p:attrName>
                                        </p:attrNameLst>
                                      </p:cBhvr>
                                      <p:tavLst>
                                        <p:tav tm="0">
                                          <p:val>
                                            <p:fltVal val="0"/>
                                          </p:val>
                                        </p:tav>
                                        <p:tav tm="100000">
                                          <p:val>
                                            <p:strVal val="#ppt_h"/>
                                          </p:val>
                                        </p:tav>
                                      </p:tavLst>
                                    </p:anim>
                                    <p:anim calcmode="lin" valueType="num">
                                      <p:cBhvr>
                                        <p:cTn id="49"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11"/>
                                        </p:tgtEl>
                                        <p:attrNameLst>
                                          <p:attrName>ppt_y</p:attrName>
                                        </p:attrNameLst>
                                      </p:cBhvr>
                                      <p:tavLst>
                                        <p:tav tm="0" fmla="#ppt_y+(sin(-2*pi*(1-$))*-#ppt_x+cos(-2*pi*(1-$))*(1-#ppt_y))*(1-$)">
                                          <p:val>
                                            <p:fltVal val="0"/>
                                          </p:val>
                                        </p:tav>
                                        <p:tav tm="100000">
                                          <p:val>
                                            <p:fltVal val="1"/>
                                          </p:val>
                                        </p:tav>
                                      </p:tavLst>
                                    </p:anim>
                                  </p:childTnLst>
                                </p:cTn>
                              </p:par>
                              <p:par>
                                <p:cTn id="51" presetID="8" presetClass="emph" presetSubtype="0" repeatCount="indefinite" fill="hold" grpId="2" nodeType="withEffect">
                                  <p:stCondLst>
                                    <p:cond delay="0"/>
                                  </p:stCondLst>
                                  <p:childTnLst>
                                    <p:animRot by="43200000">
                                      <p:cBhvr>
                                        <p:cTn id="52" dur="2000" fill="hold"/>
                                        <p:tgtEl>
                                          <p:spTgt spid="7"/>
                                        </p:tgtEl>
                                        <p:attrNameLst>
                                          <p:attrName>r</p:attrName>
                                        </p:attrNameLst>
                                      </p:cBhvr>
                                    </p:animRot>
                                  </p:childTnLst>
                                </p:cTn>
                              </p:par>
                              <p:par>
                                <p:cTn id="53" presetID="15" presetClass="entr" presetSubtype="0" repeatCount="indefinite" fill="hold" grpId="1"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2000" fill="hold"/>
                                        <p:tgtEl>
                                          <p:spTgt spid="12"/>
                                        </p:tgtEl>
                                        <p:attrNameLst>
                                          <p:attrName>ppt_w</p:attrName>
                                        </p:attrNameLst>
                                      </p:cBhvr>
                                      <p:tavLst>
                                        <p:tav tm="0">
                                          <p:val>
                                            <p:fltVal val="0"/>
                                          </p:val>
                                        </p:tav>
                                        <p:tav tm="100000">
                                          <p:val>
                                            <p:strVal val="#ppt_w"/>
                                          </p:val>
                                        </p:tav>
                                      </p:tavLst>
                                    </p:anim>
                                    <p:anim calcmode="lin" valueType="num">
                                      <p:cBhvr>
                                        <p:cTn id="56" dur="2000" fill="hold"/>
                                        <p:tgtEl>
                                          <p:spTgt spid="12"/>
                                        </p:tgtEl>
                                        <p:attrNameLst>
                                          <p:attrName>ppt_h</p:attrName>
                                        </p:attrNameLst>
                                      </p:cBhvr>
                                      <p:tavLst>
                                        <p:tav tm="0">
                                          <p:val>
                                            <p:fltVal val="0"/>
                                          </p:val>
                                        </p:tav>
                                        <p:tav tm="100000">
                                          <p:val>
                                            <p:strVal val="#ppt_h"/>
                                          </p:val>
                                        </p:tav>
                                      </p:tavLst>
                                    </p:anim>
                                    <p:anim calcmode="lin" valueType="num">
                                      <p:cBhvr>
                                        <p:cTn id="57"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12"/>
                                        </p:tgtEl>
                                        <p:attrNameLst>
                                          <p:attrName>ppt_y</p:attrName>
                                        </p:attrNameLst>
                                      </p:cBhvr>
                                      <p:tavLst>
                                        <p:tav tm="0" fmla="#ppt_y+(sin(-2*pi*(1-$))*-#ppt_x+cos(-2*pi*(1-$))*(1-#ppt_y))*(1-$)">
                                          <p:val>
                                            <p:fltVal val="0"/>
                                          </p:val>
                                        </p:tav>
                                        <p:tav tm="100000">
                                          <p:val>
                                            <p:fltVal val="1"/>
                                          </p:val>
                                        </p:tav>
                                      </p:tavLst>
                                    </p:anim>
                                  </p:childTnLst>
                                </p:cTn>
                              </p:par>
                              <p:par>
                                <p:cTn id="59" presetID="8" presetClass="emph" presetSubtype="0" repeatCount="indefinite" fill="hold" grpId="1" nodeType="withEffect">
                                  <p:stCondLst>
                                    <p:cond delay="0"/>
                                  </p:stCondLst>
                                  <p:childTnLst>
                                    <p:animRot by="43200000">
                                      <p:cBhvr>
                                        <p:cTn id="60" dur="2000" fill="hold"/>
                                        <p:tgtEl>
                                          <p:spTgt spid="6"/>
                                        </p:tgtEl>
                                        <p:attrNameLst>
                                          <p:attrName>r</p:attrName>
                                        </p:attrNameLst>
                                      </p:cBhvr>
                                    </p:animRot>
                                  </p:childTnLst>
                                </p:cTn>
                              </p:par>
                              <p:par>
                                <p:cTn id="61" presetID="23" presetClass="exit" presetSubtype="32" repeatCount="indefinite" fill="hold" grpId="1" nodeType="withEffect">
                                  <p:stCondLst>
                                    <p:cond delay="0"/>
                                  </p:stCondLst>
                                  <p:childTnLst>
                                    <p:anim calcmode="lin" valueType="num">
                                      <p:cBhvr>
                                        <p:cTn id="62" dur="2000"/>
                                        <p:tgtEl>
                                          <p:spTgt spid="10"/>
                                        </p:tgtEl>
                                        <p:attrNameLst>
                                          <p:attrName>ppt_w</p:attrName>
                                        </p:attrNameLst>
                                      </p:cBhvr>
                                      <p:tavLst>
                                        <p:tav tm="0">
                                          <p:val>
                                            <p:strVal val="ppt_w"/>
                                          </p:val>
                                        </p:tav>
                                        <p:tav tm="100000">
                                          <p:val>
                                            <p:fltVal val="0"/>
                                          </p:val>
                                        </p:tav>
                                      </p:tavLst>
                                    </p:anim>
                                    <p:anim calcmode="lin" valueType="num">
                                      <p:cBhvr>
                                        <p:cTn id="63" dur="2000"/>
                                        <p:tgtEl>
                                          <p:spTgt spid="10"/>
                                        </p:tgtEl>
                                        <p:attrNameLst>
                                          <p:attrName>ppt_h</p:attrName>
                                        </p:attrNameLst>
                                      </p:cBhvr>
                                      <p:tavLst>
                                        <p:tav tm="0">
                                          <p:val>
                                            <p:strVal val="ppt_h"/>
                                          </p:val>
                                        </p:tav>
                                        <p:tav tm="100000">
                                          <p:val>
                                            <p:fltVal val="0"/>
                                          </p:val>
                                        </p:tav>
                                      </p:tavLst>
                                    </p:anim>
                                    <p:set>
                                      <p:cBhvr>
                                        <p:cTn id="64" dur="1" fill="hold">
                                          <p:stCondLst>
                                            <p:cond delay="1999"/>
                                          </p:stCondLst>
                                        </p:cTn>
                                        <p:tgtEl>
                                          <p:spTgt spid="10"/>
                                        </p:tgtEl>
                                        <p:attrNameLst>
                                          <p:attrName>style.visibility</p:attrName>
                                        </p:attrNameLst>
                                      </p:cBhvr>
                                      <p:to>
                                        <p:strVal val="hidden"/>
                                      </p:to>
                                    </p:set>
                                  </p:childTnLst>
                                </p:cTn>
                              </p:par>
                              <p:par>
                                <p:cTn id="65" presetID="8" presetClass="emph" presetSubtype="0" repeatCount="indefinite" fill="hold" grpId="2" nodeType="withEffect">
                                  <p:stCondLst>
                                    <p:cond delay="0"/>
                                  </p:stCondLst>
                                  <p:childTnLst>
                                    <p:animRot by="43200000">
                                      <p:cBhvr>
                                        <p:cTn id="66" dur="2000" fill="hold"/>
                                        <p:tgtEl>
                                          <p:spTgt spid="10"/>
                                        </p:tgtEl>
                                        <p:attrNameLst>
                                          <p:attrName>r</p:attrName>
                                        </p:attrNameLst>
                                      </p:cBhvr>
                                    </p:animRot>
                                  </p:childTnLst>
                                </p:cTn>
                              </p:par>
                              <p:par>
                                <p:cTn id="67" presetID="23" presetClass="exit" presetSubtype="32" repeatCount="indefinite" fill="hold" grpId="2" nodeType="withEffect">
                                  <p:stCondLst>
                                    <p:cond delay="0"/>
                                  </p:stCondLst>
                                  <p:childTnLst>
                                    <p:anim calcmode="lin" valueType="num">
                                      <p:cBhvr>
                                        <p:cTn id="68" dur="2000"/>
                                        <p:tgtEl>
                                          <p:spTgt spid="6"/>
                                        </p:tgtEl>
                                        <p:attrNameLst>
                                          <p:attrName>ppt_w</p:attrName>
                                        </p:attrNameLst>
                                      </p:cBhvr>
                                      <p:tavLst>
                                        <p:tav tm="0">
                                          <p:val>
                                            <p:strVal val="ppt_w"/>
                                          </p:val>
                                        </p:tav>
                                        <p:tav tm="100000">
                                          <p:val>
                                            <p:fltVal val="0"/>
                                          </p:val>
                                        </p:tav>
                                      </p:tavLst>
                                    </p:anim>
                                    <p:anim calcmode="lin" valueType="num">
                                      <p:cBhvr>
                                        <p:cTn id="69" dur="2000"/>
                                        <p:tgtEl>
                                          <p:spTgt spid="6"/>
                                        </p:tgtEl>
                                        <p:attrNameLst>
                                          <p:attrName>ppt_h</p:attrName>
                                        </p:attrNameLst>
                                      </p:cBhvr>
                                      <p:tavLst>
                                        <p:tav tm="0">
                                          <p:val>
                                            <p:strVal val="ppt_h"/>
                                          </p:val>
                                        </p:tav>
                                        <p:tav tm="100000">
                                          <p:val>
                                            <p:fltVal val="0"/>
                                          </p:val>
                                        </p:tav>
                                      </p:tavLst>
                                    </p:anim>
                                    <p:set>
                                      <p:cBhvr>
                                        <p:cTn id="70" dur="1" fill="hold">
                                          <p:stCondLst>
                                            <p:cond delay="1999"/>
                                          </p:stCondLst>
                                        </p:cTn>
                                        <p:tgtEl>
                                          <p:spTgt spid="6"/>
                                        </p:tgtEl>
                                        <p:attrNameLst>
                                          <p:attrName>style.visibility</p:attrName>
                                        </p:attrNameLst>
                                      </p:cBhvr>
                                      <p:to>
                                        <p:strVal val="hidden"/>
                                      </p:to>
                                    </p:set>
                                  </p:childTnLst>
                                </p:cTn>
                              </p:par>
                              <p:par>
                                <p:cTn id="71" presetID="23" presetClass="exit" presetSubtype="32" repeatCount="indefinite" fill="hold" grpId="2" nodeType="withEffect">
                                  <p:stCondLst>
                                    <p:cond delay="0"/>
                                  </p:stCondLst>
                                  <p:childTnLst>
                                    <p:anim calcmode="lin" valueType="num">
                                      <p:cBhvr>
                                        <p:cTn id="72" dur="2000"/>
                                        <p:tgtEl>
                                          <p:spTgt spid="12"/>
                                        </p:tgtEl>
                                        <p:attrNameLst>
                                          <p:attrName>ppt_w</p:attrName>
                                        </p:attrNameLst>
                                      </p:cBhvr>
                                      <p:tavLst>
                                        <p:tav tm="0">
                                          <p:val>
                                            <p:strVal val="ppt_w"/>
                                          </p:val>
                                        </p:tav>
                                        <p:tav tm="100000">
                                          <p:val>
                                            <p:fltVal val="0"/>
                                          </p:val>
                                        </p:tav>
                                      </p:tavLst>
                                    </p:anim>
                                    <p:anim calcmode="lin" valueType="num">
                                      <p:cBhvr>
                                        <p:cTn id="73" dur="2000"/>
                                        <p:tgtEl>
                                          <p:spTgt spid="12"/>
                                        </p:tgtEl>
                                        <p:attrNameLst>
                                          <p:attrName>ppt_h</p:attrName>
                                        </p:attrNameLst>
                                      </p:cBhvr>
                                      <p:tavLst>
                                        <p:tav tm="0">
                                          <p:val>
                                            <p:strVal val="ppt_h"/>
                                          </p:val>
                                        </p:tav>
                                        <p:tav tm="100000">
                                          <p:val>
                                            <p:fltVal val="0"/>
                                          </p:val>
                                        </p:tav>
                                      </p:tavLst>
                                    </p:anim>
                                    <p:set>
                                      <p:cBhvr>
                                        <p:cTn id="74" dur="1" fill="hold">
                                          <p:stCondLst>
                                            <p:cond delay="1999"/>
                                          </p:stCondLst>
                                        </p:cTn>
                                        <p:tgtEl>
                                          <p:spTgt spid="12"/>
                                        </p:tgtEl>
                                        <p:attrNameLst>
                                          <p:attrName>style.visibility</p:attrName>
                                        </p:attrNameLst>
                                      </p:cBhvr>
                                      <p:to>
                                        <p:strVal val="hidden"/>
                                      </p:to>
                                    </p:set>
                                  </p:childTnLst>
                                </p:cTn>
                              </p:par>
                              <p:par>
                                <p:cTn id="75" presetID="8" presetClass="emph" presetSubtype="0" repeatCount="indefinite" fill="hold" grpId="0" nodeType="withEffect">
                                  <p:stCondLst>
                                    <p:cond delay="0"/>
                                  </p:stCondLst>
                                  <p:childTnLst>
                                    <p:animRot by="43200000">
                                      <p:cBhvr>
                                        <p:cTn id="76" dur="2000" fill="hold"/>
                                        <p:tgtEl>
                                          <p:spTgt spid="19"/>
                                        </p:tgtEl>
                                        <p:attrNameLst>
                                          <p:attrName>r</p:attrName>
                                        </p:attrNameLst>
                                      </p:cBhvr>
                                    </p:animRot>
                                  </p:childTnLst>
                                </p:cTn>
                              </p:par>
                              <p:par>
                                <p:cTn id="77" presetID="15" presetClass="entr" presetSubtype="0" repeatCount="indefinite"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2000" fill="hold"/>
                                        <p:tgtEl>
                                          <p:spTgt spid="13"/>
                                        </p:tgtEl>
                                        <p:attrNameLst>
                                          <p:attrName>ppt_w</p:attrName>
                                        </p:attrNameLst>
                                      </p:cBhvr>
                                      <p:tavLst>
                                        <p:tav tm="0">
                                          <p:val>
                                            <p:fltVal val="0"/>
                                          </p:val>
                                        </p:tav>
                                        <p:tav tm="100000">
                                          <p:val>
                                            <p:strVal val="#ppt_w"/>
                                          </p:val>
                                        </p:tav>
                                      </p:tavLst>
                                    </p:anim>
                                    <p:anim calcmode="lin" valueType="num">
                                      <p:cBhvr>
                                        <p:cTn id="80" dur="2000" fill="hold"/>
                                        <p:tgtEl>
                                          <p:spTgt spid="13"/>
                                        </p:tgtEl>
                                        <p:attrNameLst>
                                          <p:attrName>ppt_h</p:attrName>
                                        </p:attrNameLst>
                                      </p:cBhvr>
                                      <p:tavLst>
                                        <p:tav tm="0">
                                          <p:val>
                                            <p:fltVal val="0"/>
                                          </p:val>
                                        </p:tav>
                                        <p:tav tm="100000">
                                          <p:val>
                                            <p:strVal val="#ppt_h"/>
                                          </p:val>
                                        </p:tav>
                                      </p:tavLst>
                                    </p:anim>
                                    <p:anim calcmode="lin" valueType="num">
                                      <p:cBhvr>
                                        <p:cTn id="81" dur="2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82" dur="2000" fill="hold"/>
                                        <p:tgtEl>
                                          <p:spTgt spid="13"/>
                                        </p:tgtEl>
                                        <p:attrNameLst>
                                          <p:attrName>ppt_y</p:attrName>
                                        </p:attrNameLst>
                                      </p:cBhvr>
                                      <p:tavLst>
                                        <p:tav tm="0" fmla="#ppt_y+(sin(-2*pi*(1-$))*-#ppt_x+cos(-2*pi*(1-$))*(1-#ppt_y))*(1-$)">
                                          <p:val>
                                            <p:fltVal val="0"/>
                                          </p:val>
                                        </p:tav>
                                        <p:tav tm="100000">
                                          <p:val>
                                            <p:fltVal val="1"/>
                                          </p:val>
                                        </p:tav>
                                      </p:tavLst>
                                    </p:anim>
                                  </p:childTnLst>
                                </p:cTn>
                              </p:par>
                              <p:par>
                                <p:cTn id="83" presetID="23" presetClass="exit" presetSubtype="32" repeatCount="indefinite" fill="hold" grpId="0" nodeType="withEffect">
                                  <p:stCondLst>
                                    <p:cond delay="0"/>
                                  </p:stCondLst>
                                  <p:childTnLst>
                                    <p:anim calcmode="lin" valueType="num">
                                      <p:cBhvr>
                                        <p:cTn id="84" dur="2000"/>
                                        <p:tgtEl>
                                          <p:spTgt spid="17"/>
                                        </p:tgtEl>
                                        <p:attrNameLst>
                                          <p:attrName>ppt_w</p:attrName>
                                        </p:attrNameLst>
                                      </p:cBhvr>
                                      <p:tavLst>
                                        <p:tav tm="0">
                                          <p:val>
                                            <p:strVal val="ppt_w"/>
                                          </p:val>
                                        </p:tav>
                                        <p:tav tm="100000">
                                          <p:val>
                                            <p:fltVal val="0"/>
                                          </p:val>
                                        </p:tav>
                                      </p:tavLst>
                                    </p:anim>
                                    <p:anim calcmode="lin" valueType="num">
                                      <p:cBhvr>
                                        <p:cTn id="85" dur="2000"/>
                                        <p:tgtEl>
                                          <p:spTgt spid="17"/>
                                        </p:tgtEl>
                                        <p:attrNameLst>
                                          <p:attrName>ppt_h</p:attrName>
                                        </p:attrNameLst>
                                      </p:cBhvr>
                                      <p:tavLst>
                                        <p:tav tm="0">
                                          <p:val>
                                            <p:strVal val="ppt_h"/>
                                          </p:val>
                                        </p:tav>
                                        <p:tav tm="100000">
                                          <p:val>
                                            <p:fltVal val="0"/>
                                          </p:val>
                                        </p:tav>
                                      </p:tavLst>
                                    </p:anim>
                                    <p:set>
                                      <p:cBhvr>
                                        <p:cTn id="86" dur="1" fill="hold">
                                          <p:stCondLst>
                                            <p:cond delay="1999"/>
                                          </p:stCondLst>
                                        </p:cTn>
                                        <p:tgtEl>
                                          <p:spTgt spid="17"/>
                                        </p:tgtEl>
                                        <p:attrNameLst>
                                          <p:attrName>style.visibility</p:attrName>
                                        </p:attrNameLst>
                                      </p:cBhvr>
                                      <p:to>
                                        <p:strVal val="hidden"/>
                                      </p:to>
                                    </p:set>
                                  </p:childTnLst>
                                </p:cTn>
                              </p:par>
                              <p:par>
                                <p:cTn id="87" presetID="8" presetClass="emph" presetSubtype="0" repeatCount="indefinite" fill="hold" grpId="0" nodeType="withEffect">
                                  <p:stCondLst>
                                    <p:cond delay="0"/>
                                  </p:stCondLst>
                                  <p:childTnLst>
                                    <p:animRot by="43200000">
                                      <p:cBhvr>
                                        <p:cTn id="88" dur="2000" fill="hold"/>
                                        <p:tgtEl>
                                          <p:spTgt spid="20"/>
                                        </p:tgtEl>
                                        <p:attrNameLst>
                                          <p:attrName>r</p:attrName>
                                        </p:attrNameLst>
                                      </p:cBhvr>
                                    </p:animRot>
                                  </p:childTnLst>
                                </p:cTn>
                              </p:par>
                              <p:par>
                                <p:cTn id="89" presetID="15" presetClass="entr" presetSubtype="0" repeatCount="indefinite"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2000" fill="hold"/>
                                        <p:tgtEl>
                                          <p:spTgt spid="14"/>
                                        </p:tgtEl>
                                        <p:attrNameLst>
                                          <p:attrName>ppt_w</p:attrName>
                                        </p:attrNameLst>
                                      </p:cBhvr>
                                      <p:tavLst>
                                        <p:tav tm="0">
                                          <p:val>
                                            <p:fltVal val="0"/>
                                          </p:val>
                                        </p:tav>
                                        <p:tav tm="100000">
                                          <p:val>
                                            <p:strVal val="#ppt_w"/>
                                          </p:val>
                                        </p:tav>
                                      </p:tavLst>
                                    </p:anim>
                                    <p:anim calcmode="lin" valueType="num">
                                      <p:cBhvr>
                                        <p:cTn id="92" dur="2000" fill="hold"/>
                                        <p:tgtEl>
                                          <p:spTgt spid="14"/>
                                        </p:tgtEl>
                                        <p:attrNameLst>
                                          <p:attrName>ppt_h</p:attrName>
                                        </p:attrNameLst>
                                      </p:cBhvr>
                                      <p:tavLst>
                                        <p:tav tm="0">
                                          <p:val>
                                            <p:fltVal val="0"/>
                                          </p:val>
                                        </p:tav>
                                        <p:tav tm="100000">
                                          <p:val>
                                            <p:strVal val="#ppt_h"/>
                                          </p:val>
                                        </p:tav>
                                      </p:tavLst>
                                    </p:anim>
                                    <p:anim calcmode="lin" valueType="num">
                                      <p:cBhvr>
                                        <p:cTn id="93" dur="2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94" dur="2000" fill="hold"/>
                                        <p:tgtEl>
                                          <p:spTgt spid="14"/>
                                        </p:tgtEl>
                                        <p:attrNameLst>
                                          <p:attrName>ppt_y</p:attrName>
                                        </p:attrNameLst>
                                      </p:cBhvr>
                                      <p:tavLst>
                                        <p:tav tm="0" fmla="#ppt_y+(sin(-2*pi*(1-$))*-#ppt_x+cos(-2*pi*(1-$))*(1-#ppt_y))*(1-$)">
                                          <p:val>
                                            <p:fltVal val="0"/>
                                          </p:val>
                                        </p:tav>
                                        <p:tav tm="100000">
                                          <p:val>
                                            <p:fltVal val="1"/>
                                          </p:val>
                                        </p:tav>
                                      </p:tavLst>
                                    </p:anim>
                                  </p:childTnLst>
                                </p:cTn>
                              </p:par>
                              <p:par>
                                <p:cTn id="95" presetID="23" presetClass="exit" presetSubtype="32" repeatCount="indefinite" fill="hold" grpId="0" nodeType="withEffect">
                                  <p:stCondLst>
                                    <p:cond delay="0"/>
                                  </p:stCondLst>
                                  <p:childTnLst>
                                    <p:anim calcmode="lin" valueType="num">
                                      <p:cBhvr>
                                        <p:cTn id="96" dur="2000"/>
                                        <p:tgtEl>
                                          <p:spTgt spid="15"/>
                                        </p:tgtEl>
                                        <p:attrNameLst>
                                          <p:attrName>ppt_w</p:attrName>
                                        </p:attrNameLst>
                                      </p:cBhvr>
                                      <p:tavLst>
                                        <p:tav tm="0">
                                          <p:val>
                                            <p:strVal val="ppt_w"/>
                                          </p:val>
                                        </p:tav>
                                        <p:tav tm="100000">
                                          <p:val>
                                            <p:fltVal val="0"/>
                                          </p:val>
                                        </p:tav>
                                      </p:tavLst>
                                    </p:anim>
                                    <p:anim calcmode="lin" valueType="num">
                                      <p:cBhvr>
                                        <p:cTn id="97" dur="2000"/>
                                        <p:tgtEl>
                                          <p:spTgt spid="15"/>
                                        </p:tgtEl>
                                        <p:attrNameLst>
                                          <p:attrName>ppt_h</p:attrName>
                                        </p:attrNameLst>
                                      </p:cBhvr>
                                      <p:tavLst>
                                        <p:tav tm="0">
                                          <p:val>
                                            <p:strVal val="ppt_h"/>
                                          </p:val>
                                        </p:tav>
                                        <p:tav tm="100000">
                                          <p:val>
                                            <p:fltVal val="0"/>
                                          </p:val>
                                        </p:tav>
                                      </p:tavLst>
                                    </p:anim>
                                    <p:set>
                                      <p:cBhvr>
                                        <p:cTn id="98" dur="1" fill="hold">
                                          <p:stCondLst>
                                            <p:cond delay="1999"/>
                                          </p:stCondLst>
                                        </p:cTn>
                                        <p:tgtEl>
                                          <p:spTgt spid="15"/>
                                        </p:tgtEl>
                                        <p:attrNameLst>
                                          <p:attrName>style.visibility</p:attrName>
                                        </p:attrNameLst>
                                      </p:cBhvr>
                                      <p:to>
                                        <p:strVal val="hidden"/>
                                      </p:to>
                                    </p:set>
                                  </p:childTnLst>
                                </p:cTn>
                              </p:par>
                              <p:par>
                                <p:cTn id="99" presetID="15" presetClass="entr" presetSubtype="0" repeatCount="indefinite" fill="hold" grpId="1" nodeType="with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2000" fill="hold"/>
                                        <p:tgtEl>
                                          <p:spTgt spid="15"/>
                                        </p:tgtEl>
                                        <p:attrNameLst>
                                          <p:attrName>ppt_w</p:attrName>
                                        </p:attrNameLst>
                                      </p:cBhvr>
                                      <p:tavLst>
                                        <p:tav tm="0">
                                          <p:val>
                                            <p:fltVal val="0"/>
                                          </p:val>
                                        </p:tav>
                                        <p:tav tm="100000">
                                          <p:val>
                                            <p:strVal val="#ppt_w"/>
                                          </p:val>
                                        </p:tav>
                                      </p:tavLst>
                                    </p:anim>
                                    <p:anim calcmode="lin" valueType="num">
                                      <p:cBhvr>
                                        <p:cTn id="102" dur="2000" fill="hold"/>
                                        <p:tgtEl>
                                          <p:spTgt spid="15"/>
                                        </p:tgtEl>
                                        <p:attrNameLst>
                                          <p:attrName>ppt_h</p:attrName>
                                        </p:attrNameLst>
                                      </p:cBhvr>
                                      <p:tavLst>
                                        <p:tav tm="0">
                                          <p:val>
                                            <p:fltVal val="0"/>
                                          </p:val>
                                        </p:tav>
                                        <p:tav tm="100000">
                                          <p:val>
                                            <p:strVal val="#ppt_h"/>
                                          </p:val>
                                        </p:tav>
                                      </p:tavLst>
                                    </p:anim>
                                    <p:anim calcmode="lin" valueType="num">
                                      <p:cBhvr>
                                        <p:cTn id="103"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4" dur="2000" fill="hold"/>
                                        <p:tgtEl>
                                          <p:spTgt spid="15"/>
                                        </p:tgtEl>
                                        <p:attrNameLst>
                                          <p:attrName>ppt_y</p:attrName>
                                        </p:attrNameLst>
                                      </p:cBhvr>
                                      <p:tavLst>
                                        <p:tav tm="0" fmla="#ppt_y+(sin(-2*pi*(1-$))*-#ppt_x+cos(-2*pi*(1-$))*(1-#ppt_y))*(1-$)">
                                          <p:val>
                                            <p:fltVal val="0"/>
                                          </p:val>
                                        </p:tav>
                                        <p:tav tm="100000">
                                          <p:val>
                                            <p:fltVal val="1"/>
                                          </p:val>
                                        </p:tav>
                                      </p:tavLst>
                                    </p:anim>
                                  </p:childTnLst>
                                </p:cTn>
                              </p:par>
                              <p:par>
                                <p:cTn id="105" presetID="8" presetClass="emph" presetSubtype="0" repeatCount="indefinite" fill="hold" grpId="1" nodeType="withEffect">
                                  <p:stCondLst>
                                    <p:cond delay="0"/>
                                  </p:stCondLst>
                                  <p:childTnLst>
                                    <p:animRot by="43200000">
                                      <p:cBhvr>
                                        <p:cTn id="106" dur="2000" fill="hold"/>
                                        <p:tgtEl>
                                          <p:spTgt spid="17"/>
                                        </p:tgtEl>
                                        <p:attrNameLst>
                                          <p:attrName>r</p:attrName>
                                        </p:attrNameLst>
                                      </p:cBhvr>
                                    </p:animRot>
                                  </p:childTnLst>
                                </p:cTn>
                              </p:par>
                              <p:par>
                                <p:cTn id="107" presetID="23" presetClass="exit" presetSubtype="32" repeatCount="indefinite" fill="hold" grpId="1" nodeType="withEffect">
                                  <p:stCondLst>
                                    <p:cond delay="0"/>
                                  </p:stCondLst>
                                  <p:childTnLst>
                                    <p:anim calcmode="lin" valueType="num">
                                      <p:cBhvr>
                                        <p:cTn id="108" dur="2000"/>
                                        <p:tgtEl>
                                          <p:spTgt spid="14"/>
                                        </p:tgtEl>
                                        <p:attrNameLst>
                                          <p:attrName>ppt_w</p:attrName>
                                        </p:attrNameLst>
                                      </p:cBhvr>
                                      <p:tavLst>
                                        <p:tav tm="0">
                                          <p:val>
                                            <p:strVal val="ppt_w"/>
                                          </p:val>
                                        </p:tav>
                                        <p:tav tm="100000">
                                          <p:val>
                                            <p:fltVal val="0"/>
                                          </p:val>
                                        </p:tav>
                                      </p:tavLst>
                                    </p:anim>
                                    <p:anim calcmode="lin" valueType="num">
                                      <p:cBhvr>
                                        <p:cTn id="109" dur="2000"/>
                                        <p:tgtEl>
                                          <p:spTgt spid="14"/>
                                        </p:tgtEl>
                                        <p:attrNameLst>
                                          <p:attrName>ppt_h</p:attrName>
                                        </p:attrNameLst>
                                      </p:cBhvr>
                                      <p:tavLst>
                                        <p:tav tm="0">
                                          <p:val>
                                            <p:strVal val="ppt_h"/>
                                          </p:val>
                                        </p:tav>
                                        <p:tav tm="100000">
                                          <p:val>
                                            <p:fltVal val="0"/>
                                          </p:val>
                                        </p:tav>
                                      </p:tavLst>
                                    </p:anim>
                                    <p:set>
                                      <p:cBhvr>
                                        <p:cTn id="110" dur="1" fill="hold">
                                          <p:stCondLst>
                                            <p:cond delay="1999"/>
                                          </p:stCondLst>
                                        </p:cTn>
                                        <p:tgtEl>
                                          <p:spTgt spid="14"/>
                                        </p:tgtEl>
                                        <p:attrNameLst>
                                          <p:attrName>style.visibility</p:attrName>
                                        </p:attrNameLst>
                                      </p:cBhvr>
                                      <p:to>
                                        <p:strVal val="hidden"/>
                                      </p:to>
                                    </p:set>
                                  </p:childTnLst>
                                </p:cTn>
                              </p:par>
                              <p:par>
                                <p:cTn id="111" presetID="15" presetClass="entr" presetSubtype="0" repeatCount="indefinite"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p:cTn id="113" dur="2000" fill="hold"/>
                                        <p:tgtEl>
                                          <p:spTgt spid="16"/>
                                        </p:tgtEl>
                                        <p:attrNameLst>
                                          <p:attrName>ppt_w</p:attrName>
                                        </p:attrNameLst>
                                      </p:cBhvr>
                                      <p:tavLst>
                                        <p:tav tm="0">
                                          <p:val>
                                            <p:fltVal val="0"/>
                                          </p:val>
                                        </p:tav>
                                        <p:tav tm="100000">
                                          <p:val>
                                            <p:strVal val="#ppt_w"/>
                                          </p:val>
                                        </p:tav>
                                      </p:tavLst>
                                    </p:anim>
                                    <p:anim calcmode="lin" valueType="num">
                                      <p:cBhvr>
                                        <p:cTn id="114" dur="2000" fill="hold"/>
                                        <p:tgtEl>
                                          <p:spTgt spid="16"/>
                                        </p:tgtEl>
                                        <p:attrNameLst>
                                          <p:attrName>ppt_h</p:attrName>
                                        </p:attrNameLst>
                                      </p:cBhvr>
                                      <p:tavLst>
                                        <p:tav tm="0">
                                          <p:val>
                                            <p:fltVal val="0"/>
                                          </p:val>
                                        </p:tav>
                                        <p:tav tm="100000">
                                          <p:val>
                                            <p:strVal val="#ppt_h"/>
                                          </p:val>
                                        </p:tav>
                                      </p:tavLst>
                                    </p:anim>
                                    <p:anim calcmode="lin" valueType="num">
                                      <p:cBhvr>
                                        <p:cTn id="115" dur="2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16" dur="2000" fill="hold"/>
                                        <p:tgtEl>
                                          <p:spTgt spid="16"/>
                                        </p:tgtEl>
                                        <p:attrNameLst>
                                          <p:attrName>ppt_y</p:attrName>
                                        </p:attrNameLst>
                                      </p:cBhvr>
                                      <p:tavLst>
                                        <p:tav tm="0" fmla="#ppt_y+(sin(-2*pi*(1-$))*-#ppt_x+cos(-2*pi*(1-$))*(1-#ppt_y))*(1-$)">
                                          <p:val>
                                            <p:fltVal val="0"/>
                                          </p:val>
                                        </p:tav>
                                        <p:tav tm="100000">
                                          <p:val>
                                            <p:fltVal val="1"/>
                                          </p:val>
                                        </p:tav>
                                      </p:tavLst>
                                    </p:anim>
                                  </p:childTnLst>
                                </p:cTn>
                              </p:par>
                              <p:par>
                                <p:cTn id="117" presetID="15" presetClass="entr" presetSubtype="0" repeatCount="indefinite" fill="hold" grpId="2" nodeType="with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2000" fill="hold"/>
                                        <p:tgtEl>
                                          <p:spTgt spid="17"/>
                                        </p:tgtEl>
                                        <p:attrNameLst>
                                          <p:attrName>ppt_w</p:attrName>
                                        </p:attrNameLst>
                                      </p:cBhvr>
                                      <p:tavLst>
                                        <p:tav tm="0">
                                          <p:val>
                                            <p:fltVal val="0"/>
                                          </p:val>
                                        </p:tav>
                                        <p:tav tm="100000">
                                          <p:val>
                                            <p:strVal val="#ppt_w"/>
                                          </p:val>
                                        </p:tav>
                                      </p:tavLst>
                                    </p:anim>
                                    <p:anim calcmode="lin" valueType="num">
                                      <p:cBhvr>
                                        <p:cTn id="120" dur="2000" fill="hold"/>
                                        <p:tgtEl>
                                          <p:spTgt spid="17"/>
                                        </p:tgtEl>
                                        <p:attrNameLst>
                                          <p:attrName>ppt_h</p:attrName>
                                        </p:attrNameLst>
                                      </p:cBhvr>
                                      <p:tavLst>
                                        <p:tav tm="0">
                                          <p:val>
                                            <p:fltVal val="0"/>
                                          </p:val>
                                        </p:tav>
                                        <p:tav tm="100000">
                                          <p:val>
                                            <p:strVal val="#ppt_h"/>
                                          </p:val>
                                        </p:tav>
                                      </p:tavLst>
                                    </p:anim>
                                    <p:anim calcmode="lin" valueType="num">
                                      <p:cBhvr>
                                        <p:cTn id="121" dur="2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22" dur="2000" fill="hold"/>
                                        <p:tgtEl>
                                          <p:spTgt spid="17"/>
                                        </p:tgtEl>
                                        <p:attrNameLst>
                                          <p:attrName>ppt_y</p:attrName>
                                        </p:attrNameLst>
                                      </p:cBhvr>
                                      <p:tavLst>
                                        <p:tav tm="0" fmla="#ppt_y+(sin(-2*pi*(1-$))*-#ppt_x+cos(-2*pi*(1-$))*(1-#ppt_y))*(1-$)">
                                          <p:val>
                                            <p:fltVal val="0"/>
                                          </p:val>
                                        </p:tav>
                                        <p:tav tm="100000">
                                          <p:val>
                                            <p:fltVal val="1"/>
                                          </p:val>
                                        </p:tav>
                                      </p:tavLst>
                                    </p:anim>
                                  </p:childTnLst>
                                </p:cTn>
                              </p:par>
                              <p:par>
                                <p:cTn id="123" presetID="8" presetClass="emph" presetSubtype="0" repeatCount="indefinite" fill="hold" grpId="2" nodeType="withEffect">
                                  <p:stCondLst>
                                    <p:cond delay="0"/>
                                  </p:stCondLst>
                                  <p:childTnLst>
                                    <p:animRot by="43200000">
                                      <p:cBhvr>
                                        <p:cTn id="124" dur="2000" fill="hold"/>
                                        <p:tgtEl>
                                          <p:spTgt spid="15"/>
                                        </p:tgtEl>
                                        <p:attrNameLst>
                                          <p:attrName>r</p:attrName>
                                        </p:attrNameLst>
                                      </p:cBhvr>
                                    </p:animRot>
                                  </p:childTnLst>
                                </p:cTn>
                              </p:par>
                              <p:par>
                                <p:cTn id="125" presetID="15" presetClass="entr" presetSubtype="0" repeatCount="indefinite"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2000" fill="hold"/>
                                        <p:tgtEl>
                                          <p:spTgt spid="18"/>
                                        </p:tgtEl>
                                        <p:attrNameLst>
                                          <p:attrName>ppt_w</p:attrName>
                                        </p:attrNameLst>
                                      </p:cBhvr>
                                      <p:tavLst>
                                        <p:tav tm="0">
                                          <p:val>
                                            <p:fltVal val="0"/>
                                          </p:val>
                                        </p:tav>
                                        <p:tav tm="100000">
                                          <p:val>
                                            <p:strVal val="#ppt_w"/>
                                          </p:val>
                                        </p:tav>
                                      </p:tavLst>
                                    </p:anim>
                                    <p:anim calcmode="lin" valueType="num">
                                      <p:cBhvr>
                                        <p:cTn id="128" dur="2000" fill="hold"/>
                                        <p:tgtEl>
                                          <p:spTgt spid="18"/>
                                        </p:tgtEl>
                                        <p:attrNameLst>
                                          <p:attrName>ppt_h</p:attrName>
                                        </p:attrNameLst>
                                      </p:cBhvr>
                                      <p:tavLst>
                                        <p:tav tm="0">
                                          <p:val>
                                            <p:fltVal val="0"/>
                                          </p:val>
                                        </p:tav>
                                        <p:tav tm="100000">
                                          <p:val>
                                            <p:strVal val="#ppt_h"/>
                                          </p:val>
                                        </p:tav>
                                      </p:tavLst>
                                    </p:anim>
                                    <p:anim calcmode="lin" valueType="num">
                                      <p:cBhvr>
                                        <p:cTn id="129" dur="2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30" dur="2000" fill="hold"/>
                                        <p:tgtEl>
                                          <p:spTgt spid="18"/>
                                        </p:tgtEl>
                                        <p:attrNameLst>
                                          <p:attrName>ppt_y</p:attrName>
                                        </p:attrNameLst>
                                      </p:cBhvr>
                                      <p:tavLst>
                                        <p:tav tm="0" fmla="#ppt_y+(sin(-2*pi*(1-$))*-#ppt_x+cos(-2*pi*(1-$))*(1-#ppt_y))*(1-$)">
                                          <p:val>
                                            <p:fltVal val="0"/>
                                          </p:val>
                                        </p:tav>
                                        <p:tav tm="100000">
                                          <p:val>
                                            <p:fltVal val="1"/>
                                          </p:val>
                                        </p:tav>
                                      </p:tavLst>
                                    </p:anim>
                                  </p:childTnLst>
                                </p:cTn>
                              </p:par>
                              <p:par>
                                <p:cTn id="131" presetID="23" presetClass="exit" presetSubtype="32" repeatCount="indefinite" fill="hold" grpId="1" nodeType="withEffect">
                                  <p:stCondLst>
                                    <p:cond delay="0"/>
                                  </p:stCondLst>
                                  <p:childTnLst>
                                    <p:anim calcmode="lin" valueType="num">
                                      <p:cBhvr>
                                        <p:cTn id="132" dur="2000"/>
                                        <p:tgtEl>
                                          <p:spTgt spid="18"/>
                                        </p:tgtEl>
                                        <p:attrNameLst>
                                          <p:attrName>ppt_w</p:attrName>
                                        </p:attrNameLst>
                                      </p:cBhvr>
                                      <p:tavLst>
                                        <p:tav tm="0">
                                          <p:val>
                                            <p:strVal val="ppt_w"/>
                                          </p:val>
                                        </p:tav>
                                        <p:tav tm="100000">
                                          <p:val>
                                            <p:fltVal val="0"/>
                                          </p:val>
                                        </p:tav>
                                      </p:tavLst>
                                    </p:anim>
                                    <p:anim calcmode="lin" valueType="num">
                                      <p:cBhvr>
                                        <p:cTn id="133" dur="2000"/>
                                        <p:tgtEl>
                                          <p:spTgt spid="18"/>
                                        </p:tgtEl>
                                        <p:attrNameLst>
                                          <p:attrName>ppt_h</p:attrName>
                                        </p:attrNameLst>
                                      </p:cBhvr>
                                      <p:tavLst>
                                        <p:tav tm="0">
                                          <p:val>
                                            <p:strVal val="ppt_h"/>
                                          </p:val>
                                        </p:tav>
                                        <p:tav tm="100000">
                                          <p:val>
                                            <p:fltVal val="0"/>
                                          </p:val>
                                        </p:tav>
                                      </p:tavLst>
                                    </p:anim>
                                    <p:set>
                                      <p:cBhvr>
                                        <p:cTn id="134" dur="1" fill="hold">
                                          <p:stCondLst>
                                            <p:cond delay="1999"/>
                                          </p:stCondLst>
                                        </p:cTn>
                                        <p:tgtEl>
                                          <p:spTgt spid="18"/>
                                        </p:tgtEl>
                                        <p:attrNameLst>
                                          <p:attrName>style.visibility</p:attrName>
                                        </p:attrNameLst>
                                      </p:cBhvr>
                                      <p:to>
                                        <p:strVal val="hidden"/>
                                      </p:to>
                                    </p:set>
                                  </p:childTnLst>
                                </p:cTn>
                              </p:par>
                              <p:par>
                                <p:cTn id="135" presetID="15" presetClass="entr" presetSubtype="0" repeatCount="indefinite" fill="hold" grpId="1" nodeType="with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2000" fill="hold"/>
                                        <p:tgtEl>
                                          <p:spTgt spid="20"/>
                                        </p:tgtEl>
                                        <p:attrNameLst>
                                          <p:attrName>ppt_w</p:attrName>
                                        </p:attrNameLst>
                                      </p:cBhvr>
                                      <p:tavLst>
                                        <p:tav tm="0">
                                          <p:val>
                                            <p:fltVal val="0"/>
                                          </p:val>
                                        </p:tav>
                                        <p:tav tm="100000">
                                          <p:val>
                                            <p:strVal val="#ppt_w"/>
                                          </p:val>
                                        </p:tav>
                                      </p:tavLst>
                                    </p:anim>
                                    <p:anim calcmode="lin" valueType="num">
                                      <p:cBhvr>
                                        <p:cTn id="138" dur="2000" fill="hold"/>
                                        <p:tgtEl>
                                          <p:spTgt spid="20"/>
                                        </p:tgtEl>
                                        <p:attrNameLst>
                                          <p:attrName>ppt_h</p:attrName>
                                        </p:attrNameLst>
                                      </p:cBhvr>
                                      <p:tavLst>
                                        <p:tav tm="0">
                                          <p:val>
                                            <p:fltVal val="0"/>
                                          </p:val>
                                        </p:tav>
                                        <p:tav tm="100000">
                                          <p:val>
                                            <p:strVal val="#ppt_h"/>
                                          </p:val>
                                        </p:tav>
                                      </p:tavLst>
                                    </p:anim>
                                    <p:anim calcmode="lin" valueType="num">
                                      <p:cBhvr>
                                        <p:cTn id="139" dur="2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40" dur="2000" fill="hold"/>
                                        <p:tgtEl>
                                          <p:spTgt spid="20"/>
                                        </p:tgtEl>
                                        <p:attrNameLst>
                                          <p:attrName>ppt_y</p:attrName>
                                        </p:attrNameLst>
                                      </p:cBhvr>
                                      <p:tavLst>
                                        <p:tav tm="0" fmla="#ppt_y+(sin(-2*pi*(1-$))*-#ppt_x+cos(-2*pi*(1-$))*(1-#ppt_y))*(1-$)">
                                          <p:val>
                                            <p:fltVal val="0"/>
                                          </p:val>
                                        </p:tav>
                                        <p:tav tm="100000">
                                          <p:val>
                                            <p:fltVal val="1"/>
                                          </p:val>
                                        </p:tav>
                                      </p:tavLst>
                                    </p:anim>
                                  </p:childTnLst>
                                </p:cTn>
                              </p:par>
                              <p:par>
                                <p:cTn id="141" presetID="8" presetClass="emph" presetSubtype="0" repeatCount="indefinite" fill="hold" grpId="1" nodeType="withEffect">
                                  <p:stCondLst>
                                    <p:cond delay="0"/>
                                  </p:stCondLst>
                                  <p:childTnLst>
                                    <p:animRot by="43200000">
                                      <p:cBhvr>
                                        <p:cTn id="142" dur="2000" fill="hold"/>
                                        <p:tgtEl>
                                          <p:spTgt spid="13"/>
                                        </p:tgtEl>
                                        <p:attrNameLst>
                                          <p:attrName>r</p:attrName>
                                        </p:attrNameLst>
                                      </p:cBhvr>
                                    </p:animRot>
                                  </p:childTnLst>
                                </p:cTn>
                              </p:par>
                              <p:par>
                                <p:cTn id="143" presetID="15" presetClass="entr" presetSubtype="0" repeatCount="indefinite" fill="hold" grpId="1" nodeType="withEffect">
                                  <p:stCondLst>
                                    <p:cond delay="0"/>
                                  </p:stCondLst>
                                  <p:childTnLst>
                                    <p:set>
                                      <p:cBhvr>
                                        <p:cTn id="144" dur="1" fill="hold">
                                          <p:stCondLst>
                                            <p:cond delay="0"/>
                                          </p:stCondLst>
                                        </p:cTn>
                                        <p:tgtEl>
                                          <p:spTgt spid="19"/>
                                        </p:tgtEl>
                                        <p:attrNameLst>
                                          <p:attrName>style.visibility</p:attrName>
                                        </p:attrNameLst>
                                      </p:cBhvr>
                                      <p:to>
                                        <p:strVal val="visible"/>
                                      </p:to>
                                    </p:set>
                                    <p:anim calcmode="lin" valueType="num">
                                      <p:cBhvr>
                                        <p:cTn id="145" dur="2000" fill="hold"/>
                                        <p:tgtEl>
                                          <p:spTgt spid="19"/>
                                        </p:tgtEl>
                                        <p:attrNameLst>
                                          <p:attrName>ppt_w</p:attrName>
                                        </p:attrNameLst>
                                      </p:cBhvr>
                                      <p:tavLst>
                                        <p:tav tm="0">
                                          <p:val>
                                            <p:fltVal val="0"/>
                                          </p:val>
                                        </p:tav>
                                        <p:tav tm="100000">
                                          <p:val>
                                            <p:strVal val="#ppt_w"/>
                                          </p:val>
                                        </p:tav>
                                      </p:tavLst>
                                    </p:anim>
                                    <p:anim calcmode="lin" valueType="num">
                                      <p:cBhvr>
                                        <p:cTn id="146" dur="2000" fill="hold"/>
                                        <p:tgtEl>
                                          <p:spTgt spid="19"/>
                                        </p:tgtEl>
                                        <p:attrNameLst>
                                          <p:attrName>ppt_h</p:attrName>
                                        </p:attrNameLst>
                                      </p:cBhvr>
                                      <p:tavLst>
                                        <p:tav tm="0">
                                          <p:val>
                                            <p:fltVal val="0"/>
                                          </p:val>
                                        </p:tav>
                                        <p:tav tm="100000">
                                          <p:val>
                                            <p:strVal val="#ppt_h"/>
                                          </p:val>
                                        </p:tav>
                                      </p:tavLst>
                                    </p:anim>
                                    <p:anim calcmode="lin" valueType="num">
                                      <p:cBhvr>
                                        <p:cTn id="147" dur="2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48" dur="2000" fill="hold"/>
                                        <p:tgtEl>
                                          <p:spTgt spid="19"/>
                                        </p:tgtEl>
                                        <p:attrNameLst>
                                          <p:attrName>ppt_y</p:attrName>
                                        </p:attrNameLst>
                                      </p:cBhvr>
                                      <p:tavLst>
                                        <p:tav tm="0" fmla="#ppt_y+(sin(-2*pi*(1-$))*-#ppt_x+cos(-2*pi*(1-$))*(1-#ppt_y))*(1-$)">
                                          <p:val>
                                            <p:fltVal val="0"/>
                                          </p:val>
                                        </p:tav>
                                        <p:tav tm="100000">
                                          <p:val>
                                            <p:fltVal val="1"/>
                                          </p:val>
                                        </p:tav>
                                      </p:tavLst>
                                    </p:anim>
                                  </p:childTnLst>
                                </p:cTn>
                              </p:par>
                              <p:par>
                                <p:cTn id="149" presetID="23" presetClass="exit" presetSubtype="32" repeatCount="indefinite" fill="hold" grpId="1" nodeType="withEffect">
                                  <p:stCondLst>
                                    <p:cond delay="0"/>
                                  </p:stCondLst>
                                  <p:childTnLst>
                                    <p:anim calcmode="lin" valueType="num">
                                      <p:cBhvr>
                                        <p:cTn id="150" dur="2000"/>
                                        <p:tgtEl>
                                          <p:spTgt spid="16"/>
                                        </p:tgtEl>
                                        <p:attrNameLst>
                                          <p:attrName>ppt_w</p:attrName>
                                        </p:attrNameLst>
                                      </p:cBhvr>
                                      <p:tavLst>
                                        <p:tav tm="0">
                                          <p:val>
                                            <p:strVal val="ppt_w"/>
                                          </p:val>
                                        </p:tav>
                                        <p:tav tm="100000">
                                          <p:val>
                                            <p:fltVal val="0"/>
                                          </p:val>
                                        </p:tav>
                                      </p:tavLst>
                                    </p:anim>
                                    <p:anim calcmode="lin" valueType="num">
                                      <p:cBhvr>
                                        <p:cTn id="151" dur="2000"/>
                                        <p:tgtEl>
                                          <p:spTgt spid="16"/>
                                        </p:tgtEl>
                                        <p:attrNameLst>
                                          <p:attrName>ppt_h</p:attrName>
                                        </p:attrNameLst>
                                      </p:cBhvr>
                                      <p:tavLst>
                                        <p:tav tm="0">
                                          <p:val>
                                            <p:strVal val="ppt_h"/>
                                          </p:val>
                                        </p:tav>
                                        <p:tav tm="100000">
                                          <p:val>
                                            <p:fltVal val="0"/>
                                          </p:val>
                                        </p:tav>
                                      </p:tavLst>
                                    </p:anim>
                                    <p:set>
                                      <p:cBhvr>
                                        <p:cTn id="152" dur="1" fill="hold">
                                          <p:stCondLst>
                                            <p:cond delay="1999"/>
                                          </p:stCondLst>
                                        </p:cTn>
                                        <p:tgtEl>
                                          <p:spTgt spid="16"/>
                                        </p:tgtEl>
                                        <p:attrNameLst>
                                          <p:attrName>style.visibility</p:attrName>
                                        </p:attrNameLst>
                                      </p:cBhvr>
                                      <p:to>
                                        <p:strVal val="hidden"/>
                                      </p:to>
                                    </p:set>
                                  </p:childTnLst>
                                </p:cTn>
                              </p:par>
                              <p:par>
                                <p:cTn id="153" presetID="8" presetClass="emph" presetSubtype="0" repeatCount="indefinite" fill="hold" grpId="2" nodeType="withEffect">
                                  <p:stCondLst>
                                    <p:cond delay="0"/>
                                  </p:stCondLst>
                                  <p:childTnLst>
                                    <p:animRot by="43200000">
                                      <p:cBhvr>
                                        <p:cTn id="154" dur="2000" fill="hold"/>
                                        <p:tgtEl>
                                          <p:spTgt spid="14"/>
                                        </p:tgtEl>
                                        <p:attrNameLst>
                                          <p:attrName>r</p:attrName>
                                        </p:attrNameLst>
                                      </p:cBhvr>
                                    </p:animRot>
                                  </p:childTnLst>
                                </p:cTn>
                              </p:par>
                              <p:par>
                                <p:cTn id="155" presetID="23" presetClass="exit" presetSubtype="32" repeatCount="indefinite" fill="hold" grpId="2" nodeType="withEffect">
                                  <p:stCondLst>
                                    <p:cond delay="0"/>
                                  </p:stCondLst>
                                  <p:childTnLst>
                                    <p:anim calcmode="lin" valueType="num">
                                      <p:cBhvr>
                                        <p:cTn id="156" dur="2000"/>
                                        <p:tgtEl>
                                          <p:spTgt spid="19"/>
                                        </p:tgtEl>
                                        <p:attrNameLst>
                                          <p:attrName>ppt_w</p:attrName>
                                        </p:attrNameLst>
                                      </p:cBhvr>
                                      <p:tavLst>
                                        <p:tav tm="0">
                                          <p:val>
                                            <p:strVal val="ppt_w"/>
                                          </p:val>
                                        </p:tav>
                                        <p:tav tm="100000">
                                          <p:val>
                                            <p:fltVal val="0"/>
                                          </p:val>
                                        </p:tav>
                                      </p:tavLst>
                                    </p:anim>
                                    <p:anim calcmode="lin" valueType="num">
                                      <p:cBhvr>
                                        <p:cTn id="157" dur="2000"/>
                                        <p:tgtEl>
                                          <p:spTgt spid="19"/>
                                        </p:tgtEl>
                                        <p:attrNameLst>
                                          <p:attrName>ppt_h</p:attrName>
                                        </p:attrNameLst>
                                      </p:cBhvr>
                                      <p:tavLst>
                                        <p:tav tm="0">
                                          <p:val>
                                            <p:strVal val="ppt_h"/>
                                          </p:val>
                                        </p:tav>
                                        <p:tav tm="100000">
                                          <p:val>
                                            <p:fltVal val="0"/>
                                          </p:val>
                                        </p:tav>
                                      </p:tavLst>
                                    </p:anim>
                                    <p:set>
                                      <p:cBhvr>
                                        <p:cTn id="158" dur="1" fill="hold">
                                          <p:stCondLst>
                                            <p:cond delay="1999"/>
                                          </p:stCondLst>
                                        </p:cTn>
                                        <p:tgtEl>
                                          <p:spTgt spid="19"/>
                                        </p:tgtEl>
                                        <p:attrNameLst>
                                          <p:attrName>style.visibility</p:attrName>
                                        </p:attrNameLst>
                                      </p:cBhvr>
                                      <p:to>
                                        <p:strVal val="hidden"/>
                                      </p:to>
                                    </p:set>
                                  </p:childTnLst>
                                </p:cTn>
                              </p:par>
                              <p:par>
                                <p:cTn id="159" presetID="8" presetClass="emph" presetSubtype="0" repeatCount="indefinite" fill="hold" grpId="2" nodeType="withEffect">
                                  <p:stCondLst>
                                    <p:cond delay="0"/>
                                  </p:stCondLst>
                                  <p:childTnLst>
                                    <p:animRot by="43200000">
                                      <p:cBhvr>
                                        <p:cTn id="160" dur="2000" fill="hold"/>
                                        <p:tgtEl>
                                          <p:spTgt spid="16"/>
                                        </p:tgtEl>
                                        <p:attrNameLst>
                                          <p:attrName>r</p:attrName>
                                        </p:attrNameLst>
                                      </p:cBhvr>
                                    </p:animRot>
                                  </p:childTnLst>
                                </p:cTn>
                              </p:par>
                              <p:par>
                                <p:cTn id="161" presetID="8" presetClass="emph" presetSubtype="0" repeatCount="indefinite" fill="hold" grpId="2" nodeType="withEffect">
                                  <p:stCondLst>
                                    <p:cond delay="0"/>
                                  </p:stCondLst>
                                  <p:childTnLst>
                                    <p:animRot by="43200000">
                                      <p:cBhvr>
                                        <p:cTn id="162" dur="2000" fill="hold"/>
                                        <p:tgtEl>
                                          <p:spTgt spid="18"/>
                                        </p:tgtEl>
                                        <p:attrNameLst>
                                          <p:attrName>r</p:attrName>
                                        </p:attrNameLst>
                                      </p:cBhvr>
                                    </p:animRot>
                                  </p:childTnLst>
                                </p:cTn>
                              </p:par>
                              <p:par>
                                <p:cTn id="163" presetID="23" presetClass="exit" presetSubtype="32" repeatCount="indefinite" fill="hold" grpId="2" nodeType="withEffect">
                                  <p:stCondLst>
                                    <p:cond delay="0"/>
                                  </p:stCondLst>
                                  <p:childTnLst>
                                    <p:anim calcmode="lin" valueType="num">
                                      <p:cBhvr>
                                        <p:cTn id="164" dur="2000"/>
                                        <p:tgtEl>
                                          <p:spTgt spid="13"/>
                                        </p:tgtEl>
                                        <p:attrNameLst>
                                          <p:attrName>ppt_w</p:attrName>
                                        </p:attrNameLst>
                                      </p:cBhvr>
                                      <p:tavLst>
                                        <p:tav tm="0">
                                          <p:val>
                                            <p:strVal val="ppt_w"/>
                                          </p:val>
                                        </p:tav>
                                        <p:tav tm="100000">
                                          <p:val>
                                            <p:fltVal val="0"/>
                                          </p:val>
                                        </p:tav>
                                      </p:tavLst>
                                    </p:anim>
                                    <p:anim calcmode="lin" valueType="num">
                                      <p:cBhvr>
                                        <p:cTn id="165" dur="2000"/>
                                        <p:tgtEl>
                                          <p:spTgt spid="13"/>
                                        </p:tgtEl>
                                        <p:attrNameLst>
                                          <p:attrName>ppt_h</p:attrName>
                                        </p:attrNameLst>
                                      </p:cBhvr>
                                      <p:tavLst>
                                        <p:tav tm="0">
                                          <p:val>
                                            <p:strVal val="ppt_h"/>
                                          </p:val>
                                        </p:tav>
                                        <p:tav tm="100000">
                                          <p:val>
                                            <p:fltVal val="0"/>
                                          </p:val>
                                        </p:tav>
                                      </p:tavLst>
                                    </p:anim>
                                    <p:set>
                                      <p:cBhvr>
                                        <p:cTn id="166" dur="1" fill="hold">
                                          <p:stCondLst>
                                            <p:cond delay="1999"/>
                                          </p:stCondLst>
                                        </p:cTn>
                                        <p:tgtEl>
                                          <p:spTgt spid="13"/>
                                        </p:tgtEl>
                                        <p:attrNameLst>
                                          <p:attrName>style.visibility</p:attrName>
                                        </p:attrNameLst>
                                      </p:cBhvr>
                                      <p:to>
                                        <p:strVal val="hidden"/>
                                      </p:to>
                                    </p:set>
                                  </p:childTnLst>
                                </p:cTn>
                              </p:par>
                              <p:par>
                                <p:cTn id="167" presetID="23" presetClass="exit" presetSubtype="32" repeatCount="indefinite" fill="hold" grpId="2" nodeType="withEffect">
                                  <p:stCondLst>
                                    <p:cond delay="0"/>
                                  </p:stCondLst>
                                  <p:childTnLst>
                                    <p:anim calcmode="lin" valueType="num">
                                      <p:cBhvr>
                                        <p:cTn id="168" dur="2000"/>
                                        <p:tgtEl>
                                          <p:spTgt spid="20"/>
                                        </p:tgtEl>
                                        <p:attrNameLst>
                                          <p:attrName>ppt_w</p:attrName>
                                        </p:attrNameLst>
                                      </p:cBhvr>
                                      <p:tavLst>
                                        <p:tav tm="0">
                                          <p:val>
                                            <p:strVal val="ppt_w"/>
                                          </p:val>
                                        </p:tav>
                                        <p:tav tm="100000">
                                          <p:val>
                                            <p:fltVal val="0"/>
                                          </p:val>
                                        </p:tav>
                                      </p:tavLst>
                                    </p:anim>
                                    <p:anim calcmode="lin" valueType="num">
                                      <p:cBhvr>
                                        <p:cTn id="169" dur="2000"/>
                                        <p:tgtEl>
                                          <p:spTgt spid="20"/>
                                        </p:tgtEl>
                                        <p:attrNameLst>
                                          <p:attrName>ppt_h</p:attrName>
                                        </p:attrNameLst>
                                      </p:cBhvr>
                                      <p:tavLst>
                                        <p:tav tm="0">
                                          <p:val>
                                            <p:strVal val="ppt_h"/>
                                          </p:val>
                                        </p:tav>
                                        <p:tav tm="100000">
                                          <p:val>
                                            <p:fltVal val="0"/>
                                          </p:val>
                                        </p:tav>
                                      </p:tavLst>
                                    </p:anim>
                                    <p:set>
                                      <p:cBhvr>
                                        <p:cTn id="170" dur="1" fill="hold">
                                          <p:stCondLst>
                                            <p:cond delay="1999"/>
                                          </p:stCondLst>
                                        </p:cTn>
                                        <p:tgtEl>
                                          <p:spTgt spid="20"/>
                                        </p:tgtEl>
                                        <p:attrNameLst>
                                          <p:attrName>style.visibility</p:attrName>
                                        </p:attrNameLst>
                                      </p:cBhvr>
                                      <p:to>
                                        <p:strVal val="hidden"/>
                                      </p:to>
                                    </p:set>
                                  </p:childTnLst>
                                </p:cTn>
                              </p:par>
                              <p:par>
                                <p:cTn id="171" presetID="8" presetClass="emph" presetSubtype="0" repeatCount="indefinite" fill="hold" grpId="0" nodeType="withEffect">
                                  <p:stCondLst>
                                    <p:cond delay="0"/>
                                  </p:stCondLst>
                                  <p:childTnLst>
                                    <p:animRot by="43200000">
                                      <p:cBhvr>
                                        <p:cTn id="172" dur="2000" fill="hold"/>
                                        <p:tgtEl>
                                          <p:spTgt spid="25"/>
                                        </p:tgtEl>
                                        <p:attrNameLst>
                                          <p:attrName>r</p:attrName>
                                        </p:attrNameLst>
                                      </p:cBhvr>
                                    </p:animRot>
                                  </p:childTnLst>
                                </p:cTn>
                              </p:par>
                              <p:par>
                                <p:cTn id="173" presetID="23" presetClass="exit" presetSubtype="32" repeatCount="indefinite" fill="hold" grpId="0" nodeType="withEffect">
                                  <p:stCondLst>
                                    <p:cond delay="0"/>
                                  </p:stCondLst>
                                  <p:childTnLst>
                                    <p:anim calcmode="lin" valueType="num">
                                      <p:cBhvr>
                                        <p:cTn id="174" dur="2000"/>
                                        <p:tgtEl>
                                          <p:spTgt spid="24"/>
                                        </p:tgtEl>
                                        <p:attrNameLst>
                                          <p:attrName>ppt_w</p:attrName>
                                        </p:attrNameLst>
                                      </p:cBhvr>
                                      <p:tavLst>
                                        <p:tav tm="0">
                                          <p:val>
                                            <p:strVal val="ppt_w"/>
                                          </p:val>
                                        </p:tav>
                                        <p:tav tm="100000">
                                          <p:val>
                                            <p:fltVal val="0"/>
                                          </p:val>
                                        </p:tav>
                                      </p:tavLst>
                                    </p:anim>
                                    <p:anim calcmode="lin" valueType="num">
                                      <p:cBhvr>
                                        <p:cTn id="175" dur="2000"/>
                                        <p:tgtEl>
                                          <p:spTgt spid="24"/>
                                        </p:tgtEl>
                                        <p:attrNameLst>
                                          <p:attrName>ppt_h</p:attrName>
                                        </p:attrNameLst>
                                      </p:cBhvr>
                                      <p:tavLst>
                                        <p:tav tm="0">
                                          <p:val>
                                            <p:strVal val="ppt_h"/>
                                          </p:val>
                                        </p:tav>
                                        <p:tav tm="100000">
                                          <p:val>
                                            <p:fltVal val="0"/>
                                          </p:val>
                                        </p:tav>
                                      </p:tavLst>
                                    </p:anim>
                                    <p:set>
                                      <p:cBhvr>
                                        <p:cTn id="176" dur="1" fill="hold">
                                          <p:stCondLst>
                                            <p:cond delay="1999"/>
                                          </p:stCondLst>
                                        </p:cTn>
                                        <p:tgtEl>
                                          <p:spTgt spid="24"/>
                                        </p:tgtEl>
                                        <p:attrNameLst>
                                          <p:attrName>style.visibility</p:attrName>
                                        </p:attrNameLst>
                                      </p:cBhvr>
                                      <p:to>
                                        <p:strVal val="hidden"/>
                                      </p:to>
                                    </p:set>
                                  </p:childTnLst>
                                </p:cTn>
                              </p:par>
                              <p:par>
                                <p:cTn id="177" presetID="15" presetClass="entr" presetSubtype="0" repeatCount="indefinite" fill="hold" grpId="0" nodeType="withEffect">
                                  <p:stCondLst>
                                    <p:cond delay="0"/>
                                  </p:stCondLst>
                                  <p:childTnLst>
                                    <p:set>
                                      <p:cBhvr>
                                        <p:cTn id="178" dur="1" fill="hold">
                                          <p:stCondLst>
                                            <p:cond delay="0"/>
                                          </p:stCondLst>
                                        </p:cTn>
                                        <p:tgtEl>
                                          <p:spTgt spid="21"/>
                                        </p:tgtEl>
                                        <p:attrNameLst>
                                          <p:attrName>style.visibility</p:attrName>
                                        </p:attrNameLst>
                                      </p:cBhvr>
                                      <p:to>
                                        <p:strVal val="visible"/>
                                      </p:to>
                                    </p:set>
                                    <p:anim calcmode="lin" valueType="num">
                                      <p:cBhvr>
                                        <p:cTn id="179" dur="2000" fill="hold"/>
                                        <p:tgtEl>
                                          <p:spTgt spid="21"/>
                                        </p:tgtEl>
                                        <p:attrNameLst>
                                          <p:attrName>ppt_w</p:attrName>
                                        </p:attrNameLst>
                                      </p:cBhvr>
                                      <p:tavLst>
                                        <p:tav tm="0">
                                          <p:val>
                                            <p:fltVal val="0"/>
                                          </p:val>
                                        </p:tav>
                                        <p:tav tm="100000">
                                          <p:val>
                                            <p:strVal val="#ppt_w"/>
                                          </p:val>
                                        </p:tav>
                                      </p:tavLst>
                                    </p:anim>
                                    <p:anim calcmode="lin" valueType="num">
                                      <p:cBhvr>
                                        <p:cTn id="180" dur="2000" fill="hold"/>
                                        <p:tgtEl>
                                          <p:spTgt spid="21"/>
                                        </p:tgtEl>
                                        <p:attrNameLst>
                                          <p:attrName>ppt_h</p:attrName>
                                        </p:attrNameLst>
                                      </p:cBhvr>
                                      <p:tavLst>
                                        <p:tav tm="0">
                                          <p:val>
                                            <p:fltVal val="0"/>
                                          </p:val>
                                        </p:tav>
                                        <p:tav tm="100000">
                                          <p:val>
                                            <p:strVal val="#ppt_h"/>
                                          </p:val>
                                        </p:tav>
                                      </p:tavLst>
                                    </p:anim>
                                    <p:anim calcmode="lin" valueType="num">
                                      <p:cBhvr>
                                        <p:cTn id="181" dur="2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82" dur="2000" fill="hold"/>
                                        <p:tgtEl>
                                          <p:spTgt spid="21"/>
                                        </p:tgtEl>
                                        <p:attrNameLst>
                                          <p:attrName>ppt_y</p:attrName>
                                        </p:attrNameLst>
                                      </p:cBhvr>
                                      <p:tavLst>
                                        <p:tav tm="0" fmla="#ppt_y+(sin(-2*pi*(1-$))*-#ppt_x+cos(-2*pi*(1-$))*(1-#ppt_y))*(1-$)">
                                          <p:val>
                                            <p:fltVal val="0"/>
                                          </p:val>
                                        </p:tav>
                                        <p:tav tm="100000">
                                          <p:val>
                                            <p:fltVal val="1"/>
                                          </p:val>
                                        </p:tav>
                                      </p:tavLst>
                                    </p:anim>
                                  </p:childTnLst>
                                </p:cTn>
                              </p:par>
                              <p:par>
                                <p:cTn id="183" presetID="23" presetClass="exit" presetSubtype="32" repeatCount="indefinite" fill="hold" grpId="0" nodeType="withEffect">
                                  <p:stCondLst>
                                    <p:cond delay="0"/>
                                  </p:stCondLst>
                                  <p:childTnLst>
                                    <p:anim calcmode="lin" valueType="num">
                                      <p:cBhvr>
                                        <p:cTn id="184" dur="2000"/>
                                        <p:tgtEl>
                                          <p:spTgt spid="22"/>
                                        </p:tgtEl>
                                        <p:attrNameLst>
                                          <p:attrName>ppt_w</p:attrName>
                                        </p:attrNameLst>
                                      </p:cBhvr>
                                      <p:tavLst>
                                        <p:tav tm="0">
                                          <p:val>
                                            <p:strVal val="ppt_w"/>
                                          </p:val>
                                        </p:tav>
                                        <p:tav tm="100000">
                                          <p:val>
                                            <p:fltVal val="0"/>
                                          </p:val>
                                        </p:tav>
                                      </p:tavLst>
                                    </p:anim>
                                    <p:anim calcmode="lin" valueType="num">
                                      <p:cBhvr>
                                        <p:cTn id="185" dur="2000"/>
                                        <p:tgtEl>
                                          <p:spTgt spid="22"/>
                                        </p:tgtEl>
                                        <p:attrNameLst>
                                          <p:attrName>ppt_h</p:attrName>
                                        </p:attrNameLst>
                                      </p:cBhvr>
                                      <p:tavLst>
                                        <p:tav tm="0">
                                          <p:val>
                                            <p:strVal val="ppt_h"/>
                                          </p:val>
                                        </p:tav>
                                        <p:tav tm="100000">
                                          <p:val>
                                            <p:fltVal val="0"/>
                                          </p:val>
                                        </p:tav>
                                      </p:tavLst>
                                    </p:anim>
                                    <p:set>
                                      <p:cBhvr>
                                        <p:cTn id="186" dur="1" fill="hold">
                                          <p:stCondLst>
                                            <p:cond delay="1999"/>
                                          </p:stCondLst>
                                        </p:cTn>
                                        <p:tgtEl>
                                          <p:spTgt spid="22"/>
                                        </p:tgtEl>
                                        <p:attrNameLst>
                                          <p:attrName>style.visibility</p:attrName>
                                        </p:attrNameLst>
                                      </p:cBhvr>
                                      <p:to>
                                        <p:strVal val="hidden"/>
                                      </p:to>
                                    </p:set>
                                  </p:childTnLst>
                                </p:cTn>
                              </p:par>
                              <p:par>
                                <p:cTn id="187" presetID="15" presetClass="entr" presetSubtype="0" repeatCount="indefinite" fill="hold" grpId="1" nodeType="withEffect">
                                  <p:stCondLst>
                                    <p:cond delay="0"/>
                                  </p:stCondLst>
                                  <p:childTnLst>
                                    <p:set>
                                      <p:cBhvr>
                                        <p:cTn id="188" dur="1" fill="hold">
                                          <p:stCondLst>
                                            <p:cond delay="0"/>
                                          </p:stCondLst>
                                        </p:cTn>
                                        <p:tgtEl>
                                          <p:spTgt spid="22"/>
                                        </p:tgtEl>
                                        <p:attrNameLst>
                                          <p:attrName>style.visibility</p:attrName>
                                        </p:attrNameLst>
                                      </p:cBhvr>
                                      <p:to>
                                        <p:strVal val="visible"/>
                                      </p:to>
                                    </p:set>
                                    <p:anim calcmode="lin" valueType="num">
                                      <p:cBhvr>
                                        <p:cTn id="189" dur="2000" fill="hold"/>
                                        <p:tgtEl>
                                          <p:spTgt spid="22"/>
                                        </p:tgtEl>
                                        <p:attrNameLst>
                                          <p:attrName>ppt_w</p:attrName>
                                        </p:attrNameLst>
                                      </p:cBhvr>
                                      <p:tavLst>
                                        <p:tav tm="0">
                                          <p:val>
                                            <p:fltVal val="0"/>
                                          </p:val>
                                        </p:tav>
                                        <p:tav tm="100000">
                                          <p:val>
                                            <p:strVal val="#ppt_w"/>
                                          </p:val>
                                        </p:tav>
                                      </p:tavLst>
                                    </p:anim>
                                    <p:anim calcmode="lin" valueType="num">
                                      <p:cBhvr>
                                        <p:cTn id="190" dur="2000" fill="hold"/>
                                        <p:tgtEl>
                                          <p:spTgt spid="22"/>
                                        </p:tgtEl>
                                        <p:attrNameLst>
                                          <p:attrName>ppt_h</p:attrName>
                                        </p:attrNameLst>
                                      </p:cBhvr>
                                      <p:tavLst>
                                        <p:tav tm="0">
                                          <p:val>
                                            <p:fltVal val="0"/>
                                          </p:val>
                                        </p:tav>
                                        <p:tav tm="100000">
                                          <p:val>
                                            <p:strVal val="#ppt_h"/>
                                          </p:val>
                                        </p:tav>
                                      </p:tavLst>
                                    </p:anim>
                                    <p:anim calcmode="lin" valueType="num">
                                      <p:cBhvr>
                                        <p:cTn id="191" dur="2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92" dur="2000" fill="hold"/>
                                        <p:tgtEl>
                                          <p:spTgt spid="22"/>
                                        </p:tgtEl>
                                        <p:attrNameLst>
                                          <p:attrName>ppt_y</p:attrName>
                                        </p:attrNameLst>
                                      </p:cBhvr>
                                      <p:tavLst>
                                        <p:tav tm="0" fmla="#ppt_y+(sin(-2*pi*(1-$))*-#ppt_x+cos(-2*pi*(1-$))*(1-#ppt_y))*(1-$)">
                                          <p:val>
                                            <p:fltVal val="0"/>
                                          </p:val>
                                        </p:tav>
                                        <p:tav tm="100000">
                                          <p:val>
                                            <p:fltVal val="1"/>
                                          </p:val>
                                        </p:tav>
                                      </p:tavLst>
                                    </p:anim>
                                  </p:childTnLst>
                                </p:cTn>
                              </p:par>
                              <p:par>
                                <p:cTn id="193" presetID="8" presetClass="emph" presetSubtype="0" repeatCount="indefinite" fill="hold" grpId="1" nodeType="withEffect">
                                  <p:stCondLst>
                                    <p:cond delay="0"/>
                                  </p:stCondLst>
                                  <p:childTnLst>
                                    <p:animRot by="43200000">
                                      <p:cBhvr>
                                        <p:cTn id="194" dur="2000" fill="hold"/>
                                        <p:tgtEl>
                                          <p:spTgt spid="24"/>
                                        </p:tgtEl>
                                        <p:attrNameLst>
                                          <p:attrName>r</p:attrName>
                                        </p:attrNameLst>
                                      </p:cBhvr>
                                    </p:animRot>
                                  </p:childTnLst>
                                </p:cTn>
                              </p:par>
                              <p:par>
                                <p:cTn id="195" presetID="23" presetClass="exit" presetSubtype="32" repeatCount="indefinite" fill="hold" grpId="1" nodeType="withEffect">
                                  <p:stCondLst>
                                    <p:cond delay="0"/>
                                  </p:stCondLst>
                                  <p:childTnLst>
                                    <p:anim calcmode="lin" valueType="num">
                                      <p:cBhvr>
                                        <p:cTn id="196" dur="2000"/>
                                        <p:tgtEl>
                                          <p:spTgt spid="21"/>
                                        </p:tgtEl>
                                        <p:attrNameLst>
                                          <p:attrName>ppt_w</p:attrName>
                                        </p:attrNameLst>
                                      </p:cBhvr>
                                      <p:tavLst>
                                        <p:tav tm="0">
                                          <p:val>
                                            <p:strVal val="ppt_w"/>
                                          </p:val>
                                        </p:tav>
                                        <p:tav tm="100000">
                                          <p:val>
                                            <p:fltVal val="0"/>
                                          </p:val>
                                        </p:tav>
                                      </p:tavLst>
                                    </p:anim>
                                    <p:anim calcmode="lin" valueType="num">
                                      <p:cBhvr>
                                        <p:cTn id="197" dur="2000"/>
                                        <p:tgtEl>
                                          <p:spTgt spid="21"/>
                                        </p:tgtEl>
                                        <p:attrNameLst>
                                          <p:attrName>ppt_h</p:attrName>
                                        </p:attrNameLst>
                                      </p:cBhvr>
                                      <p:tavLst>
                                        <p:tav tm="0">
                                          <p:val>
                                            <p:strVal val="ppt_h"/>
                                          </p:val>
                                        </p:tav>
                                        <p:tav tm="100000">
                                          <p:val>
                                            <p:fltVal val="0"/>
                                          </p:val>
                                        </p:tav>
                                      </p:tavLst>
                                    </p:anim>
                                    <p:set>
                                      <p:cBhvr>
                                        <p:cTn id="198" dur="1" fill="hold">
                                          <p:stCondLst>
                                            <p:cond delay="1999"/>
                                          </p:stCondLst>
                                        </p:cTn>
                                        <p:tgtEl>
                                          <p:spTgt spid="21"/>
                                        </p:tgtEl>
                                        <p:attrNameLst>
                                          <p:attrName>style.visibility</p:attrName>
                                        </p:attrNameLst>
                                      </p:cBhvr>
                                      <p:to>
                                        <p:strVal val="hidden"/>
                                      </p:to>
                                    </p:set>
                                  </p:childTnLst>
                                </p:cTn>
                              </p:par>
                              <p:par>
                                <p:cTn id="199" presetID="15" presetClass="entr" presetSubtype="0" repeatCount="indefinite" fill="hold" grpId="0" nodeType="withEffect">
                                  <p:stCondLst>
                                    <p:cond delay="0"/>
                                  </p:stCondLst>
                                  <p:childTnLst>
                                    <p:set>
                                      <p:cBhvr>
                                        <p:cTn id="200" dur="1" fill="hold">
                                          <p:stCondLst>
                                            <p:cond delay="0"/>
                                          </p:stCondLst>
                                        </p:cTn>
                                        <p:tgtEl>
                                          <p:spTgt spid="23"/>
                                        </p:tgtEl>
                                        <p:attrNameLst>
                                          <p:attrName>style.visibility</p:attrName>
                                        </p:attrNameLst>
                                      </p:cBhvr>
                                      <p:to>
                                        <p:strVal val="visible"/>
                                      </p:to>
                                    </p:set>
                                    <p:anim calcmode="lin" valueType="num">
                                      <p:cBhvr>
                                        <p:cTn id="201" dur="2000" fill="hold"/>
                                        <p:tgtEl>
                                          <p:spTgt spid="23"/>
                                        </p:tgtEl>
                                        <p:attrNameLst>
                                          <p:attrName>ppt_w</p:attrName>
                                        </p:attrNameLst>
                                      </p:cBhvr>
                                      <p:tavLst>
                                        <p:tav tm="0">
                                          <p:val>
                                            <p:fltVal val="0"/>
                                          </p:val>
                                        </p:tav>
                                        <p:tav tm="100000">
                                          <p:val>
                                            <p:strVal val="#ppt_w"/>
                                          </p:val>
                                        </p:tav>
                                      </p:tavLst>
                                    </p:anim>
                                    <p:anim calcmode="lin" valueType="num">
                                      <p:cBhvr>
                                        <p:cTn id="202" dur="2000" fill="hold"/>
                                        <p:tgtEl>
                                          <p:spTgt spid="23"/>
                                        </p:tgtEl>
                                        <p:attrNameLst>
                                          <p:attrName>ppt_h</p:attrName>
                                        </p:attrNameLst>
                                      </p:cBhvr>
                                      <p:tavLst>
                                        <p:tav tm="0">
                                          <p:val>
                                            <p:fltVal val="0"/>
                                          </p:val>
                                        </p:tav>
                                        <p:tav tm="100000">
                                          <p:val>
                                            <p:strVal val="#ppt_h"/>
                                          </p:val>
                                        </p:tav>
                                      </p:tavLst>
                                    </p:anim>
                                    <p:anim calcmode="lin" valueType="num">
                                      <p:cBhvr>
                                        <p:cTn id="203" dur="2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04" dur="2000" fill="hold"/>
                                        <p:tgtEl>
                                          <p:spTgt spid="23"/>
                                        </p:tgtEl>
                                        <p:attrNameLst>
                                          <p:attrName>ppt_y</p:attrName>
                                        </p:attrNameLst>
                                      </p:cBhvr>
                                      <p:tavLst>
                                        <p:tav tm="0" fmla="#ppt_y+(sin(-2*pi*(1-$))*-#ppt_x+cos(-2*pi*(1-$))*(1-#ppt_y))*(1-$)">
                                          <p:val>
                                            <p:fltVal val="0"/>
                                          </p:val>
                                        </p:tav>
                                        <p:tav tm="100000">
                                          <p:val>
                                            <p:fltVal val="1"/>
                                          </p:val>
                                        </p:tav>
                                      </p:tavLst>
                                    </p:anim>
                                  </p:childTnLst>
                                </p:cTn>
                              </p:par>
                              <p:par>
                                <p:cTn id="205" presetID="15" presetClass="entr" presetSubtype="0" repeatCount="indefinite" fill="hold" grpId="2" nodeType="withEffect">
                                  <p:stCondLst>
                                    <p:cond delay="0"/>
                                  </p:stCondLst>
                                  <p:childTnLst>
                                    <p:set>
                                      <p:cBhvr>
                                        <p:cTn id="206" dur="1" fill="hold">
                                          <p:stCondLst>
                                            <p:cond delay="0"/>
                                          </p:stCondLst>
                                        </p:cTn>
                                        <p:tgtEl>
                                          <p:spTgt spid="24"/>
                                        </p:tgtEl>
                                        <p:attrNameLst>
                                          <p:attrName>style.visibility</p:attrName>
                                        </p:attrNameLst>
                                      </p:cBhvr>
                                      <p:to>
                                        <p:strVal val="visible"/>
                                      </p:to>
                                    </p:set>
                                    <p:anim calcmode="lin" valueType="num">
                                      <p:cBhvr>
                                        <p:cTn id="207" dur="2000" fill="hold"/>
                                        <p:tgtEl>
                                          <p:spTgt spid="24"/>
                                        </p:tgtEl>
                                        <p:attrNameLst>
                                          <p:attrName>ppt_w</p:attrName>
                                        </p:attrNameLst>
                                      </p:cBhvr>
                                      <p:tavLst>
                                        <p:tav tm="0">
                                          <p:val>
                                            <p:fltVal val="0"/>
                                          </p:val>
                                        </p:tav>
                                        <p:tav tm="100000">
                                          <p:val>
                                            <p:strVal val="#ppt_w"/>
                                          </p:val>
                                        </p:tav>
                                      </p:tavLst>
                                    </p:anim>
                                    <p:anim calcmode="lin" valueType="num">
                                      <p:cBhvr>
                                        <p:cTn id="208" dur="2000" fill="hold"/>
                                        <p:tgtEl>
                                          <p:spTgt spid="24"/>
                                        </p:tgtEl>
                                        <p:attrNameLst>
                                          <p:attrName>ppt_h</p:attrName>
                                        </p:attrNameLst>
                                      </p:cBhvr>
                                      <p:tavLst>
                                        <p:tav tm="0">
                                          <p:val>
                                            <p:fltVal val="0"/>
                                          </p:val>
                                        </p:tav>
                                        <p:tav tm="100000">
                                          <p:val>
                                            <p:strVal val="#ppt_h"/>
                                          </p:val>
                                        </p:tav>
                                      </p:tavLst>
                                    </p:anim>
                                    <p:anim calcmode="lin" valueType="num">
                                      <p:cBhvr>
                                        <p:cTn id="209" dur="2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10" dur="2000" fill="hold"/>
                                        <p:tgtEl>
                                          <p:spTgt spid="24"/>
                                        </p:tgtEl>
                                        <p:attrNameLst>
                                          <p:attrName>ppt_y</p:attrName>
                                        </p:attrNameLst>
                                      </p:cBhvr>
                                      <p:tavLst>
                                        <p:tav tm="0" fmla="#ppt_y+(sin(-2*pi*(1-$))*-#ppt_x+cos(-2*pi*(1-$))*(1-#ppt_y))*(1-$)">
                                          <p:val>
                                            <p:fltVal val="0"/>
                                          </p:val>
                                        </p:tav>
                                        <p:tav tm="100000">
                                          <p:val>
                                            <p:fltVal val="1"/>
                                          </p:val>
                                        </p:tav>
                                      </p:tavLst>
                                    </p:anim>
                                  </p:childTnLst>
                                </p:cTn>
                              </p:par>
                              <p:par>
                                <p:cTn id="211" presetID="8" presetClass="emph" presetSubtype="0" repeatCount="indefinite" fill="hold" grpId="2" nodeType="withEffect">
                                  <p:stCondLst>
                                    <p:cond delay="0"/>
                                  </p:stCondLst>
                                  <p:childTnLst>
                                    <p:animRot by="43200000">
                                      <p:cBhvr>
                                        <p:cTn id="212" dur="2000" fill="hold"/>
                                        <p:tgtEl>
                                          <p:spTgt spid="22"/>
                                        </p:tgtEl>
                                        <p:attrNameLst>
                                          <p:attrName>r</p:attrName>
                                        </p:attrNameLst>
                                      </p:cBhvr>
                                    </p:animRot>
                                  </p:childTnLst>
                                </p:cTn>
                              </p:par>
                              <p:par>
                                <p:cTn id="213" presetID="15" presetClass="entr" presetSubtype="0" repeatCount="indefinite" fill="hold" grpId="1" nodeType="withEffect">
                                  <p:stCondLst>
                                    <p:cond delay="0"/>
                                  </p:stCondLst>
                                  <p:childTnLst>
                                    <p:set>
                                      <p:cBhvr>
                                        <p:cTn id="214" dur="1" fill="hold">
                                          <p:stCondLst>
                                            <p:cond delay="0"/>
                                          </p:stCondLst>
                                        </p:cTn>
                                        <p:tgtEl>
                                          <p:spTgt spid="25"/>
                                        </p:tgtEl>
                                        <p:attrNameLst>
                                          <p:attrName>style.visibility</p:attrName>
                                        </p:attrNameLst>
                                      </p:cBhvr>
                                      <p:to>
                                        <p:strVal val="visible"/>
                                      </p:to>
                                    </p:set>
                                    <p:anim calcmode="lin" valueType="num">
                                      <p:cBhvr>
                                        <p:cTn id="215" dur="2000" fill="hold"/>
                                        <p:tgtEl>
                                          <p:spTgt spid="25"/>
                                        </p:tgtEl>
                                        <p:attrNameLst>
                                          <p:attrName>ppt_w</p:attrName>
                                        </p:attrNameLst>
                                      </p:cBhvr>
                                      <p:tavLst>
                                        <p:tav tm="0">
                                          <p:val>
                                            <p:fltVal val="0"/>
                                          </p:val>
                                        </p:tav>
                                        <p:tav tm="100000">
                                          <p:val>
                                            <p:strVal val="#ppt_w"/>
                                          </p:val>
                                        </p:tav>
                                      </p:tavLst>
                                    </p:anim>
                                    <p:anim calcmode="lin" valueType="num">
                                      <p:cBhvr>
                                        <p:cTn id="216" dur="2000" fill="hold"/>
                                        <p:tgtEl>
                                          <p:spTgt spid="25"/>
                                        </p:tgtEl>
                                        <p:attrNameLst>
                                          <p:attrName>ppt_h</p:attrName>
                                        </p:attrNameLst>
                                      </p:cBhvr>
                                      <p:tavLst>
                                        <p:tav tm="0">
                                          <p:val>
                                            <p:fltVal val="0"/>
                                          </p:val>
                                        </p:tav>
                                        <p:tav tm="100000">
                                          <p:val>
                                            <p:strVal val="#ppt_h"/>
                                          </p:val>
                                        </p:tav>
                                      </p:tavLst>
                                    </p:anim>
                                    <p:anim calcmode="lin" valueType="num">
                                      <p:cBhvr>
                                        <p:cTn id="217" dur="2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18" dur="2000" fill="hold"/>
                                        <p:tgtEl>
                                          <p:spTgt spid="25"/>
                                        </p:tgtEl>
                                        <p:attrNameLst>
                                          <p:attrName>ppt_y</p:attrName>
                                        </p:attrNameLst>
                                      </p:cBhvr>
                                      <p:tavLst>
                                        <p:tav tm="0" fmla="#ppt_y+(sin(-2*pi*(1-$))*-#ppt_x+cos(-2*pi*(1-$))*(1-#ppt_y))*(1-$)">
                                          <p:val>
                                            <p:fltVal val="0"/>
                                          </p:val>
                                        </p:tav>
                                        <p:tav tm="100000">
                                          <p:val>
                                            <p:fltVal val="1"/>
                                          </p:val>
                                        </p:tav>
                                      </p:tavLst>
                                    </p:anim>
                                  </p:childTnLst>
                                </p:cTn>
                              </p:par>
                              <p:par>
                                <p:cTn id="219" presetID="23" presetClass="exit" presetSubtype="32" repeatCount="indefinite" fill="hold" grpId="1" nodeType="withEffect">
                                  <p:stCondLst>
                                    <p:cond delay="0"/>
                                  </p:stCondLst>
                                  <p:childTnLst>
                                    <p:anim calcmode="lin" valueType="num">
                                      <p:cBhvr>
                                        <p:cTn id="220" dur="2000"/>
                                        <p:tgtEl>
                                          <p:spTgt spid="23"/>
                                        </p:tgtEl>
                                        <p:attrNameLst>
                                          <p:attrName>ppt_w</p:attrName>
                                        </p:attrNameLst>
                                      </p:cBhvr>
                                      <p:tavLst>
                                        <p:tav tm="0">
                                          <p:val>
                                            <p:strVal val="ppt_w"/>
                                          </p:val>
                                        </p:tav>
                                        <p:tav tm="100000">
                                          <p:val>
                                            <p:fltVal val="0"/>
                                          </p:val>
                                        </p:tav>
                                      </p:tavLst>
                                    </p:anim>
                                    <p:anim calcmode="lin" valueType="num">
                                      <p:cBhvr>
                                        <p:cTn id="221" dur="2000"/>
                                        <p:tgtEl>
                                          <p:spTgt spid="23"/>
                                        </p:tgtEl>
                                        <p:attrNameLst>
                                          <p:attrName>ppt_h</p:attrName>
                                        </p:attrNameLst>
                                      </p:cBhvr>
                                      <p:tavLst>
                                        <p:tav tm="0">
                                          <p:val>
                                            <p:strVal val="ppt_h"/>
                                          </p:val>
                                        </p:tav>
                                        <p:tav tm="100000">
                                          <p:val>
                                            <p:fltVal val="0"/>
                                          </p:val>
                                        </p:tav>
                                      </p:tavLst>
                                    </p:anim>
                                    <p:set>
                                      <p:cBhvr>
                                        <p:cTn id="222" dur="1" fill="hold">
                                          <p:stCondLst>
                                            <p:cond delay="1999"/>
                                          </p:stCondLst>
                                        </p:cTn>
                                        <p:tgtEl>
                                          <p:spTgt spid="23"/>
                                        </p:tgtEl>
                                        <p:attrNameLst>
                                          <p:attrName>style.visibility</p:attrName>
                                        </p:attrNameLst>
                                      </p:cBhvr>
                                      <p:to>
                                        <p:strVal val="hidden"/>
                                      </p:to>
                                    </p:set>
                                  </p:childTnLst>
                                </p:cTn>
                              </p:par>
                              <p:par>
                                <p:cTn id="223" presetID="8" presetClass="emph" presetSubtype="0" repeatCount="indefinite" fill="hold" grpId="2" nodeType="withEffect">
                                  <p:stCondLst>
                                    <p:cond delay="0"/>
                                  </p:stCondLst>
                                  <p:childTnLst>
                                    <p:animRot by="43200000">
                                      <p:cBhvr>
                                        <p:cTn id="224" dur="2000" fill="hold"/>
                                        <p:tgtEl>
                                          <p:spTgt spid="21"/>
                                        </p:tgtEl>
                                        <p:attrNameLst>
                                          <p:attrName>r</p:attrName>
                                        </p:attrNameLst>
                                      </p:cBhvr>
                                    </p:animRot>
                                  </p:childTnLst>
                                </p:cTn>
                              </p:par>
                              <p:par>
                                <p:cTn id="225" presetID="23" presetClass="exit" presetSubtype="32" repeatCount="indefinite" fill="hold" grpId="2" nodeType="withEffect">
                                  <p:stCondLst>
                                    <p:cond delay="0"/>
                                  </p:stCondLst>
                                  <p:childTnLst>
                                    <p:anim calcmode="lin" valueType="num">
                                      <p:cBhvr>
                                        <p:cTn id="226" dur="2000"/>
                                        <p:tgtEl>
                                          <p:spTgt spid="25"/>
                                        </p:tgtEl>
                                        <p:attrNameLst>
                                          <p:attrName>ppt_w</p:attrName>
                                        </p:attrNameLst>
                                      </p:cBhvr>
                                      <p:tavLst>
                                        <p:tav tm="0">
                                          <p:val>
                                            <p:strVal val="ppt_w"/>
                                          </p:val>
                                        </p:tav>
                                        <p:tav tm="100000">
                                          <p:val>
                                            <p:fltVal val="0"/>
                                          </p:val>
                                        </p:tav>
                                      </p:tavLst>
                                    </p:anim>
                                    <p:anim calcmode="lin" valueType="num">
                                      <p:cBhvr>
                                        <p:cTn id="227" dur="2000"/>
                                        <p:tgtEl>
                                          <p:spTgt spid="25"/>
                                        </p:tgtEl>
                                        <p:attrNameLst>
                                          <p:attrName>ppt_h</p:attrName>
                                        </p:attrNameLst>
                                      </p:cBhvr>
                                      <p:tavLst>
                                        <p:tav tm="0">
                                          <p:val>
                                            <p:strVal val="ppt_h"/>
                                          </p:val>
                                        </p:tav>
                                        <p:tav tm="100000">
                                          <p:val>
                                            <p:fltVal val="0"/>
                                          </p:val>
                                        </p:tav>
                                      </p:tavLst>
                                    </p:anim>
                                    <p:set>
                                      <p:cBhvr>
                                        <p:cTn id="228" dur="1" fill="hold">
                                          <p:stCondLst>
                                            <p:cond delay="1999"/>
                                          </p:stCondLst>
                                        </p:cTn>
                                        <p:tgtEl>
                                          <p:spTgt spid="25"/>
                                        </p:tgtEl>
                                        <p:attrNameLst>
                                          <p:attrName>style.visibility</p:attrName>
                                        </p:attrNameLst>
                                      </p:cBhvr>
                                      <p:to>
                                        <p:strVal val="hidden"/>
                                      </p:to>
                                    </p:set>
                                  </p:childTnLst>
                                </p:cTn>
                              </p:par>
                              <p:par>
                                <p:cTn id="229" presetID="8" presetClass="emph" presetSubtype="0" repeatCount="indefinite" fill="hold" grpId="2" nodeType="withEffect">
                                  <p:stCondLst>
                                    <p:cond delay="0"/>
                                  </p:stCondLst>
                                  <p:childTnLst>
                                    <p:animRot by="43200000">
                                      <p:cBhvr>
                                        <p:cTn id="230" dur="2000" fill="hold"/>
                                        <p:tgtEl>
                                          <p:spTgt spid="23"/>
                                        </p:tgtEl>
                                        <p:attrNameLst>
                                          <p:attrName>r</p:attrName>
                                        </p:attrNameLst>
                                      </p:cBhvr>
                                    </p:animRot>
                                  </p:childTnLst>
                                </p:cTn>
                              </p:par>
                              <p:par>
                                <p:cTn id="231" presetID="51" presetClass="entr" presetSubtype="0" fill="hold" grpId="3" nodeType="withEffect">
                                  <p:stCondLst>
                                    <p:cond delay="0"/>
                                  </p:stCondLst>
                                  <p:childTnLst>
                                    <p:set>
                                      <p:cBhvr>
                                        <p:cTn id="232" dur="1" fill="hold">
                                          <p:stCondLst>
                                            <p:cond delay="0"/>
                                          </p:stCondLst>
                                        </p:cTn>
                                        <p:tgtEl>
                                          <p:spTgt spid="23"/>
                                        </p:tgtEl>
                                        <p:attrNameLst>
                                          <p:attrName>style.visibility</p:attrName>
                                        </p:attrNameLst>
                                      </p:cBhvr>
                                      <p:to>
                                        <p:strVal val="visible"/>
                                      </p:to>
                                    </p:set>
                                    <p:animEffect transition="in" filter="fade">
                                      <p:cBhvr>
                                        <p:cTn id="233" dur="770" decel="100000"/>
                                        <p:tgtEl>
                                          <p:spTgt spid="23"/>
                                        </p:tgtEl>
                                      </p:cBhvr>
                                    </p:animEffect>
                                    <p:animScale>
                                      <p:cBhvr>
                                        <p:cTn id="234" dur="770" decel="100000"/>
                                        <p:tgtEl>
                                          <p:spTgt spid="23"/>
                                        </p:tgtEl>
                                      </p:cBhvr>
                                      <p:from x="10000" y="10000"/>
                                      <p:to x="200000" y="450000"/>
                                    </p:animScale>
                                    <p:animScale>
                                      <p:cBhvr>
                                        <p:cTn id="235" dur="1230" accel="100000" fill="hold">
                                          <p:stCondLst>
                                            <p:cond delay="770"/>
                                          </p:stCondLst>
                                        </p:cTn>
                                        <p:tgtEl>
                                          <p:spTgt spid="23"/>
                                        </p:tgtEl>
                                      </p:cBhvr>
                                      <p:from x="200000" y="450000"/>
                                      <p:to x="100000" y="100000"/>
                                    </p:animScale>
                                    <p:set>
                                      <p:cBhvr>
                                        <p:cTn id="236" dur="770" fill="hold"/>
                                        <p:tgtEl>
                                          <p:spTgt spid="23"/>
                                        </p:tgtEl>
                                        <p:attrNameLst>
                                          <p:attrName>ppt_x</p:attrName>
                                        </p:attrNameLst>
                                      </p:cBhvr>
                                      <p:to>
                                        <p:strVal val="(0.5)"/>
                                      </p:to>
                                    </p:set>
                                    <p:anim from="(0.5)" to="(#ppt_x)" calcmode="lin" valueType="num">
                                      <p:cBhvr>
                                        <p:cTn id="237" dur="1230" accel="100000" fill="hold">
                                          <p:stCondLst>
                                            <p:cond delay="770"/>
                                          </p:stCondLst>
                                        </p:cTn>
                                        <p:tgtEl>
                                          <p:spTgt spid="23"/>
                                        </p:tgtEl>
                                        <p:attrNameLst>
                                          <p:attrName>ppt_x</p:attrName>
                                        </p:attrNameLst>
                                      </p:cBhvr>
                                    </p:anim>
                                    <p:set>
                                      <p:cBhvr>
                                        <p:cTn id="238" dur="770" fill="hold"/>
                                        <p:tgtEl>
                                          <p:spTgt spid="23"/>
                                        </p:tgtEl>
                                        <p:attrNameLst>
                                          <p:attrName>ppt_y</p:attrName>
                                        </p:attrNameLst>
                                      </p:cBhvr>
                                      <p:to>
                                        <p:strVal val="(#ppt_y+0.4)"/>
                                      </p:to>
                                    </p:set>
                                    <p:anim from="(#ppt_y+0.4)" to="(#ppt_y)" calcmode="lin" valueType="num">
                                      <p:cBhvr>
                                        <p:cTn id="239" dur="1230" accel="100000" fill="hold">
                                          <p:stCondLst>
                                            <p:cond delay="770"/>
                                          </p:stCondLst>
                                        </p:cTn>
                                        <p:tgtEl>
                                          <p:spTgt spid="23"/>
                                        </p:tgtEl>
                                        <p:attrNameLst>
                                          <p:attrName>ppt_y</p:attrName>
                                        </p:attrNameLst>
                                      </p:cBhvr>
                                    </p:anim>
                                  </p:childTnLst>
                                </p:cTn>
                              </p:par>
                              <p:par>
                                <p:cTn id="240" presetID="51" presetClass="entr" presetSubtype="0" fill="hold" grpId="3"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770" decel="100000"/>
                                        <p:tgtEl>
                                          <p:spTgt spid="25"/>
                                        </p:tgtEl>
                                      </p:cBhvr>
                                    </p:animEffect>
                                    <p:animScale>
                                      <p:cBhvr>
                                        <p:cTn id="243" dur="770" decel="100000"/>
                                        <p:tgtEl>
                                          <p:spTgt spid="25"/>
                                        </p:tgtEl>
                                      </p:cBhvr>
                                      <p:from x="10000" y="10000"/>
                                      <p:to x="200000" y="450000"/>
                                    </p:animScale>
                                    <p:animScale>
                                      <p:cBhvr>
                                        <p:cTn id="244" dur="1230" accel="100000" fill="hold">
                                          <p:stCondLst>
                                            <p:cond delay="770"/>
                                          </p:stCondLst>
                                        </p:cTn>
                                        <p:tgtEl>
                                          <p:spTgt spid="25"/>
                                        </p:tgtEl>
                                      </p:cBhvr>
                                      <p:from x="200000" y="450000"/>
                                      <p:to x="100000" y="100000"/>
                                    </p:animScale>
                                    <p:set>
                                      <p:cBhvr>
                                        <p:cTn id="245" dur="770" fill="hold"/>
                                        <p:tgtEl>
                                          <p:spTgt spid="25"/>
                                        </p:tgtEl>
                                        <p:attrNameLst>
                                          <p:attrName>ppt_x</p:attrName>
                                        </p:attrNameLst>
                                      </p:cBhvr>
                                      <p:to>
                                        <p:strVal val="(0.5)"/>
                                      </p:to>
                                    </p:set>
                                    <p:anim from="(0.5)" to="(#ppt_x)" calcmode="lin" valueType="num">
                                      <p:cBhvr>
                                        <p:cTn id="246" dur="1230" accel="100000" fill="hold">
                                          <p:stCondLst>
                                            <p:cond delay="770"/>
                                          </p:stCondLst>
                                        </p:cTn>
                                        <p:tgtEl>
                                          <p:spTgt spid="25"/>
                                        </p:tgtEl>
                                        <p:attrNameLst>
                                          <p:attrName>ppt_x</p:attrName>
                                        </p:attrNameLst>
                                      </p:cBhvr>
                                    </p:anim>
                                    <p:set>
                                      <p:cBhvr>
                                        <p:cTn id="247" dur="770" fill="hold"/>
                                        <p:tgtEl>
                                          <p:spTgt spid="25"/>
                                        </p:tgtEl>
                                        <p:attrNameLst>
                                          <p:attrName>ppt_y</p:attrName>
                                        </p:attrNameLst>
                                      </p:cBhvr>
                                      <p:to>
                                        <p:strVal val="(#ppt_y+0.4)"/>
                                      </p:to>
                                    </p:set>
                                    <p:anim from="(#ppt_y+0.4)" to="(#ppt_y)" calcmode="lin" valueType="num">
                                      <p:cBhvr>
                                        <p:cTn id="248" dur="1230" accel="100000" fill="hold">
                                          <p:stCondLst>
                                            <p:cond delay="770"/>
                                          </p:stCondLst>
                                        </p:cTn>
                                        <p:tgtEl>
                                          <p:spTgt spid="25"/>
                                        </p:tgtEl>
                                        <p:attrNameLst>
                                          <p:attrName>ppt_y</p:attrName>
                                        </p:attrNameLst>
                                      </p:cBhvr>
                                    </p:anim>
                                  </p:childTnLst>
                                </p:cTn>
                              </p:par>
                              <p:par>
                                <p:cTn id="249" presetID="51" presetClass="entr" presetSubtype="0" fill="hold" grpId="3" nodeType="withEffect">
                                  <p:stCondLst>
                                    <p:cond delay="0"/>
                                  </p:stCondLst>
                                  <p:childTnLst>
                                    <p:set>
                                      <p:cBhvr>
                                        <p:cTn id="250" dur="1" fill="hold">
                                          <p:stCondLst>
                                            <p:cond delay="0"/>
                                          </p:stCondLst>
                                        </p:cTn>
                                        <p:tgtEl>
                                          <p:spTgt spid="24"/>
                                        </p:tgtEl>
                                        <p:attrNameLst>
                                          <p:attrName>style.visibility</p:attrName>
                                        </p:attrNameLst>
                                      </p:cBhvr>
                                      <p:to>
                                        <p:strVal val="visible"/>
                                      </p:to>
                                    </p:set>
                                    <p:animEffect transition="in" filter="fade">
                                      <p:cBhvr>
                                        <p:cTn id="251" dur="770" decel="100000"/>
                                        <p:tgtEl>
                                          <p:spTgt spid="24"/>
                                        </p:tgtEl>
                                      </p:cBhvr>
                                    </p:animEffect>
                                    <p:animScale>
                                      <p:cBhvr>
                                        <p:cTn id="252" dur="770" decel="100000"/>
                                        <p:tgtEl>
                                          <p:spTgt spid="24"/>
                                        </p:tgtEl>
                                      </p:cBhvr>
                                      <p:from x="10000" y="10000"/>
                                      <p:to x="200000" y="450000"/>
                                    </p:animScale>
                                    <p:animScale>
                                      <p:cBhvr>
                                        <p:cTn id="253" dur="1230" accel="100000" fill="hold">
                                          <p:stCondLst>
                                            <p:cond delay="770"/>
                                          </p:stCondLst>
                                        </p:cTn>
                                        <p:tgtEl>
                                          <p:spTgt spid="24"/>
                                        </p:tgtEl>
                                      </p:cBhvr>
                                      <p:from x="200000" y="450000"/>
                                      <p:to x="100000" y="100000"/>
                                    </p:animScale>
                                    <p:set>
                                      <p:cBhvr>
                                        <p:cTn id="254" dur="770" fill="hold"/>
                                        <p:tgtEl>
                                          <p:spTgt spid="24"/>
                                        </p:tgtEl>
                                        <p:attrNameLst>
                                          <p:attrName>ppt_x</p:attrName>
                                        </p:attrNameLst>
                                      </p:cBhvr>
                                      <p:to>
                                        <p:strVal val="(0.5)"/>
                                      </p:to>
                                    </p:set>
                                    <p:anim from="(0.5)" to="(#ppt_x)" calcmode="lin" valueType="num">
                                      <p:cBhvr>
                                        <p:cTn id="255" dur="1230" accel="100000" fill="hold">
                                          <p:stCondLst>
                                            <p:cond delay="770"/>
                                          </p:stCondLst>
                                        </p:cTn>
                                        <p:tgtEl>
                                          <p:spTgt spid="24"/>
                                        </p:tgtEl>
                                        <p:attrNameLst>
                                          <p:attrName>ppt_x</p:attrName>
                                        </p:attrNameLst>
                                      </p:cBhvr>
                                    </p:anim>
                                    <p:set>
                                      <p:cBhvr>
                                        <p:cTn id="256" dur="770" fill="hold"/>
                                        <p:tgtEl>
                                          <p:spTgt spid="24"/>
                                        </p:tgtEl>
                                        <p:attrNameLst>
                                          <p:attrName>ppt_y</p:attrName>
                                        </p:attrNameLst>
                                      </p:cBhvr>
                                      <p:to>
                                        <p:strVal val="(#ppt_y+0.4)"/>
                                      </p:to>
                                    </p:set>
                                    <p:anim from="(#ppt_y+0.4)" to="(#ppt_y)" calcmode="lin" valueType="num">
                                      <p:cBhvr>
                                        <p:cTn id="257" dur="1230" accel="100000" fill="hold">
                                          <p:stCondLst>
                                            <p:cond delay="770"/>
                                          </p:stCondLst>
                                        </p:cTn>
                                        <p:tgtEl>
                                          <p:spTgt spid="24"/>
                                        </p:tgtEl>
                                        <p:attrNameLst>
                                          <p:attrName>ppt_y</p:attrName>
                                        </p:attrNameLst>
                                      </p:cBhvr>
                                    </p:anim>
                                  </p:childTnLst>
                                </p:cTn>
                              </p:par>
                              <p:par>
                                <p:cTn id="258" presetID="51" presetClass="entr" presetSubtype="0" fill="hold" grpId="3" nodeType="withEffect">
                                  <p:stCondLst>
                                    <p:cond delay="0"/>
                                  </p:stCondLst>
                                  <p:childTnLst>
                                    <p:set>
                                      <p:cBhvr>
                                        <p:cTn id="259" dur="1" fill="hold">
                                          <p:stCondLst>
                                            <p:cond delay="0"/>
                                          </p:stCondLst>
                                        </p:cTn>
                                        <p:tgtEl>
                                          <p:spTgt spid="21"/>
                                        </p:tgtEl>
                                        <p:attrNameLst>
                                          <p:attrName>style.visibility</p:attrName>
                                        </p:attrNameLst>
                                      </p:cBhvr>
                                      <p:to>
                                        <p:strVal val="visible"/>
                                      </p:to>
                                    </p:set>
                                    <p:animEffect transition="in" filter="fade">
                                      <p:cBhvr>
                                        <p:cTn id="260" dur="770" decel="100000"/>
                                        <p:tgtEl>
                                          <p:spTgt spid="21"/>
                                        </p:tgtEl>
                                      </p:cBhvr>
                                    </p:animEffect>
                                    <p:animScale>
                                      <p:cBhvr>
                                        <p:cTn id="261" dur="770" decel="100000"/>
                                        <p:tgtEl>
                                          <p:spTgt spid="21"/>
                                        </p:tgtEl>
                                      </p:cBhvr>
                                      <p:from x="10000" y="10000"/>
                                      <p:to x="200000" y="450000"/>
                                    </p:animScale>
                                    <p:animScale>
                                      <p:cBhvr>
                                        <p:cTn id="262" dur="1230" accel="100000" fill="hold">
                                          <p:stCondLst>
                                            <p:cond delay="770"/>
                                          </p:stCondLst>
                                        </p:cTn>
                                        <p:tgtEl>
                                          <p:spTgt spid="21"/>
                                        </p:tgtEl>
                                      </p:cBhvr>
                                      <p:from x="200000" y="450000"/>
                                      <p:to x="100000" y="100000"/>
                                    </p:animScale>
                                    <p:set>
                                      <p:cBhvr>
                                        <p:cTn id="263" dur="770" fill="hold"/>
                                        <p:tgtEl>
                                          <p:spTgt spid="21"/>
                                        </p:tgtEl>
                                        <p:attrNameLst>
                                          <p:attrName>ppt_x</p:attrName>
                                        </p:attrNameLst>
                                      </p:cBhvr>
                                      <p:to>
                                        <p:strVal val="(0.5)"/>
                                      </p:to>
                                    </p:set>
                                    <p:anim from="(0.5)" to="(#ppt_x)" calcmode="lin" valueType="num">
                                      <p:cBhvr>
                                        <p:cTn id="264" dur="1230" accel="100000" fill="hold">
                                          <p:stCondLst>
                                            <p:cond delay="770"/>
                                          </p:stCondLst>
                                        </p:cTn>
                                        <p:tgtEl>
                                          <p:spTgt spid="21"/>
                                        </p:tgtEl>
                                        <p:attrNameLst>
                                          <p:attrName>ppt_x</p:attrName>
                                        </p:attrNameLst>
                                      </p:cBhvr>
                                    </p:anim>
                                    <p:set>
                                      <p:cBhvr>
                                        <p:cTn id="265" dur="770" fill="hold"/>
                                        <p:tgtEl>
                                          <p:spTgt spid="21"/>
                                        </p:tgtEl>
                                        <p:attrNameLst>
                                          <p:attrName>ppt_y</p:attrName>
                                        </p:attrNameLst>
                                      </p:cBhvr>
                                      <p:to>
                                        <p:strVal val="(#ppt_y+0.4)"/>
                                      </p:to>
                                    </p:set>
                                    <p:anim from="(#ppt_y+0.4)" to="(#ppt_y)" calcmode="lin" valueType="num">
                                      <p:cBhvr>
                                        <p:cTn id="266" dur="1230" accel="100000" fill="hold">
                                          <p:stCondLst>
                                            <p:cond delay="770"/>
                                          </p:stCondLst>
                                        </p:cTn>
                                        <p:tgtEl>
                                          <p:spTgt spid="21"/>
                                        </p:tgtEl>
                                        <p:attrNameLst>
                                          <p:attrName>ppt_y</p:attrName>
                                        </p:attrNameLst>
                                      </p:cBhvr>
                                    </p:anim>
                                  </p:childTnLst>
                                </p:cTn>
                              </p:par>
                              <p:par>
                                <p:cTn id="267" presetID="51" presetClass="entr" presetSubtype="0" fill="hold" grpId="3" nodeType="withEffect">
                                  <p:stCondLst>
                                    <p:cond delay="0"/>
                                  </p:stCondLst>
                                  <p:childTnLst>
                                    <p:set>
                                      <p:cBhvr>
                                        <p:cTn id="268" dur="1" fill="hold">
                                          <p:stCondLst>
                                            <p:cond delay="0"/>
                                          </p:stCondLst>
                                        </p:cTn>
                                        <p:tgtEl>
                                          <p:spTgt spid="22"/>
                                        </p:tgtEl>
                                        <p:attrNameLst>
                                          <p:attrName>style.visibility</p:attrName>
                                        </p:attrNameLst>
                                      </p:cBhvr>
                                      <p:to>
                                        <p:strVal val="visible"/>
                                      </p:to>
                                    </p:set>
                                    <p:animEffect transition="in" filter="fade">
                                      <p:cBhvr>
                                        <p:cTn id="269" dur="770" decel="100000"/>
                                        <p:tgtEl>
                                          <p:spTgt spid="22"/>
                                        </p:tgtEl>
                                      </p:cBhvr>
                                    </p:animEffect>
                                    <p:animScale>
                                      <p:cBhvr>
                                        <p:cTn id="270" dur="770" decel="100000"/>
                                        <p:tgtEl>
                                          <p:spTgt spid="22"/>
                                        </p:tgtEl>
                                      </p:cBhvr>
                                      <p:from x="10000" y="10000"/>
                                      <p:to x="200000" y="450000"/>
                                    </p:animScale>
                                    <p:animScale>
                                      <p:cBhvr>
                                        <p:cTn id="271" dur="1230" accel="100000" fill="hold">
                                          <p:stCondLst>
                                            <p:cond delay="770"/>
                                          </p:stCondLst>
                                        </p:cTn>
                                        <p:tgtEl>
                                          <p:spTgt spid="22"/>
                                        </p:tgtEl>
                                      </p:cBhvr>
                                      <p:from x="200000" y="450000"/>
                                      <p:to x="100000" y="100000"/>
                                    </p:animScale>
                                    <p:set>
                                      <p:cBhvr>
                                        <p:cTn id="272" dur="770" fill="hold"/>
                                        <p:tgtEl>
                                          <p:spTgt spid="22"/>
                                        </p:tgtEl>
                                        <p:attrNameLst>
                                          <p:attrName>ppt_x</p:attrName>
                                        </p:attrNameLst>
                                      </p:cBhvr>
                                      <p:to>
                                        <p:strVal val="(0.5)"/>
                                      </p:to>
                                    </p:set>
                                    <p:anim from="(0.5)" to="(#ppt_x)" calcmode="lin" valueType="num">
                                      <p:cBhvr>
                                        <p:cTn id="273" dur="1230" accel="100000" fill="hold">
                                          <p:stCondLst>
                                            <p:cond delay="770"/>
                                          </p:stCondLst>
                                        </p:cTn>
                                        <p:tgtEl>
                                          <p:spTgt spid="22"/>
                                        </p:tgtEl>
                                        <p:attrNameLst>
                                          <p:attrName>ppt_x</p:attrName>
                                        </p:attrNameLst>
                                      </p:cBhvr>
                                    </p:anim>
                                    <p:set>
                                      <p:cBhvr>
                                        <p:cTn id="274" dur="770" fill="hold"/>
                                        <p:tgtEl>
                                          <p:spTgt spid="22"/>
                                        </p:tgtEl>
                                        <p:attrNameLst>
                                          <p:attrName>ppt_y</p:attrName>
                                        </p:attrNameLst>
                                      </p:cBhvr>
                                      <p:to>
                                        <p:strVal val="(#ppt_y+0.4)"/>
                                      </p:to>
                                    </p:set>
                                    <p:anim from="(#ppt_y+0.4)" to="(#ppt_y)" calcmode="lin" valueType="num">
                                      <p:cBhvr>
                                        <p:cTn id="275" dur="1230" accel="100000" fill="hold">
                                          <p:stCondLst>
                                            <p:cond delay="770"/>
                                          </p:stCondLst>
                                        </p:cTn>
                                        <p:tgtEl>
                                          <p:spTgt spid="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1" grpId="3" animBg="1"/>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786050" y="1029232"/>
            <a:ext cx="4691066" cy="2971276"/>
          </a:xfrm>
          <a:prstGeom prst="cloudCallout">
            <a:avLst>
              <a:gd name="adj1" fmla="val -48942"/>
              <a:gd name="adj2" fmla="val 8606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900" tIns="42450" rIns="84900" bIns="42450" anchor="ctr"/>
          <a:lstStyle/>
          <a:p>
            <a:pPr algn="ctr">
              <a:defRPr/>
            </a:pPr>
            <a:r>
              <a:rPr lang="en-US" sz="3600" smtClean="0">
                <a:solidFill>
                  <a:srgbClr val="FF0000"/>
                </a:solidFill>
                <a:latin typeface="Times New Roman" pitchFamily="18" charset="0"/>
                <a:cs typeface="Times New Roman" pitchFamily="18" charset="0"/>
              </a:rPr>
              <a:t>Thế nào là khoáng vật? Thế nào là đá?</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
            <a:ext cx="9144000" cy="5724277"/>
          </a:xfrm>
        </p:spPr>
        <p:txBody>
          <a:bodyPr/>
          <a:lstStyle/>
          <a:p>
            <a:pPr marL="477564" indent="-477564">
              <a:buAutoNum type="arabicPeriod"/>
              <a:tabLst>
                <a:tab pos="5559425" algn="l"/>
              </a:tabLst>
            </a:pPr>
            <a:r>
              <a:rPr lang="en-US" b="1" smtClean="0">
                <a:solidFill>
                  <a:srgbClr val="FF0000"/>
                </a:solidFill>
                <a:latin typeface="Times New Roman" pitchFamily="18" charset="0"/>
                <a:cs typeface="Times New Roman" pitchFamily="18" charset="0"/>
              </a:rPr>
              <a:t>CÁC LOẠI KHOÁNG SẢN</a:t>
            </a:r>
          </a:p>
          <a:p>
            <a:pPr marL="477564" indent="-477564">
              <a:buNone/>
            </a:pPr>
            <a:r>
              <a:rPr lang="en-US" b="1" smtClean="0">
                <a:latin typeface="Times New Roman" pitchFamily="18" charset="0"/>
                <a:cs typeface="Times New Roman" pitchFamily="18" charset="0"/>
              </a:rPr>
              <a:t>	</a:t>
            </a:r>
            <a:r>
              <a:rPr lang="en-US" b="1" smtClean="0">
                <a:solidFill>
                  <a:schemeClr val="tx2">
                    <a:lumMod val="75000"/>
                  </a:schemeClr>
                </a:solidFill>
                <a:latin typeface="Times New Roman" pitchFamily="18" charset="0"/>
                <a:cs typeface="Times New Roman" pitchFamily="18" charset="0"/>
              </a:rPr>
              <a:t>* Khái niệm</a:t>
            </a:r>
            <a:endParaRPr lang="en-US" b="1">
              <a:solidFill>
                <a:schemeClr val="tx2">
                  <a:lumMod val="75000"/>
                </a:schemeClr>
              </a:solidFill>
              <a:latin typeface="Times New Roman" pitchFamily="18" charset="0"/>
              <a:cs typeface="Times New Roman" pitchFamily="18" charset="0"/>
            </a:endParaRPr>
          </a:p>
        </p:txBody>
      </p:sp>
      <p:pic>
        <p:nvPicPr>
          <p:cNvPr id="8" name="Picture 23" descr="qustionbig_b"/>
          <p:cNvPicPr>
            <a:picLocks noChangeAspect="1" noChangeArrowheads="1" noCrop="1"/>
          </p:cNvPicPr>
          <p:nvPr/>
        </p:nvPicPr>
        <p:blipFill>
          <a:blip r:embed="rId2"/>
          <a:srcRect/>
          <a:stretch>
            <a:fillRect/>
          </a:stretch>
        </p:blipFill>
        <p:spPr bwMode="auto">
          <a:xfrm>
            <a:off x="2285984" y="4663281"/>
            <a:ext cx="990600" cy="10517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28596" y="119043"/>
            <a:ext cx="8229600" cy="2095500"/>
          </a:xfrm>
          <a:prstGeom prst="rect">
            <a:avLst/>
          </a:prstGeom>
        </p:spPr>
        <p:txBody>
          <a:bodyPr vert="horz" lIns="84900" tIns="42450" rIns="84900" bIns="42450" rtlCol="0">
            <a:noAutofit/>
          </a:bodyPr>
          <a:lstStyle/>
          <a:p>
            <a:pPr marL="318376" indent="-318376" algn="just">
              <a:spcBef>
                <a:spcPct val="20000"/>
              </a:spcBef>
              <a:defRPr/>
            </a:pPr>
            <a:r>
              <a:rPr lang="en-US" sz="3000" smtClean="0">
                <a:solidFill>
                  <a:srgbClr val="FF0000"/>
                </a:solidFill>
                <a:latin typeface="Times New Roman" pitchFamily="18" charset="0"/>
                <a:cs typeface="Times New Roman" pitchFamily="18" charset="0"/>
              </a:rPr>
              <a:t>	- 	</a:t>
            </a:r>
            <a:r>
              <a:rPr lang="vi-VN" sz="3000" smtClean="0">
                <a:solidFill>
                  <a:srgbClr val="FF0000"/>
                </a:solidFill>
                <a:latin typeface="Times New Roman" pitchFamily="18" charset="0"/>
                <a:cs typeface="Times New Roman" pitchFamily="18" charset="0"/>
              </a:rPr>
              <a:t>Khoáng vật là </a:t>
            </a:r>
            <a:r>
              <a:rPr lang="en-US" sz="3000" smtClean="0">
                <a:solidFill>
                  <a:srgbClr val="FF0000"/>
                </a:solidFill>
                <a:latin typeface="Times New Roman" pitchFamily="18" charset="0"/>
                <a:cs typeface="Times New Roman" pitchFamily="18" charset="0"/>
              </a:rPr>
              <a:t>những nguyên tố tự nhiên hoặc hợp chất hóa học trong thiên nhiên, xuất hiện trong kết quả của quá trình lí hóa hoặc sinh hóa học khác nhau xảy ra trên bề mặt Trái Đất. Các khoáng vật kết hợp với nhau tạo thành các nham thạch hay còn gọi là các loại đá</a:t>
            </a:r>
            <a:endParaRPr lang="en-US" sz="3000">
              <a:solidFill>
                <a:srgbClr val="FF0000"/>
              </a:solidFill>
              <a:latin typeface="Times New Roman" pitchFamily="18" charset="0"/>
              <a:cs typeface="Times New Roman" pitchFamily="18" charset="0"/>
            </a:endParaRPr>
          </a:p>
        </p:txBody>
      </p:sp>
      <p:sp>
        <p:nvSpPr>
          <p:cNvPr id="5" name="TextBox 4"/>
          <p:cNvSpPr txBox="1"/>
          <p:nvPr/>
        </p:nvSpPr>
        <p:spPr>
          <a:xfrm>
            <a:off x="439106" y="2937737"/>
            <a:ext cx="8153400" cy="2855718"/>
          </a:xfrm>
          <a:prstGeom prst="rect">
            <a:avLst/>
          </a:prstGeom>
          <a:noFill/>
        </p:spPr>
        <p:txBody>
          <a:bodyPr wrap="square" lIns="84900" tIns="42450" rIns="84900" bIns="42450" rtlCol="0">
            <a:spAutoFit/>
          </a:bodyPr>
          <a:lstStyle/>
          <a:p>
            <a:pPr marL="339011" lvl="1" indent="496726" algn="just">
              <a:buFontTx/>
              <a:buChar char="-"/>
            </a:pPr>
            <a:r>
              <a:rPr lang="vi-VN" sz="3000" smtClean="0">
                <a:solidFill>
                  <a:srgbClr val="FF0000"/>
                </a:solidFill>
                <a:latin typeface="Times New Roman" pitchFamily="18" charset="0"/>
                <a:cs typeface="Times New Roman" pitchFamily="18" charset="0"/>
              </a:rPr>
              <a:t>Đá </a:t>
            </a:r>
            <a:r>
              <a:rPr lang="en-US" sz="3000" smtClean="0">
                <a:solidFill>
                  <a:srgbClr val="FF0000"/>
                </a:solidFill>
                <a:latin typeface="Times New Roman" pitchFamily="18" charset="0"/>
                <a:cs typeface="Times New Roman" pitchFamily="18" charset="0"/>
              </a:rPr>
              <a:t>là tập hợp một khoáng vật hoặc nhiều khoáng vật.</a:t>
            </a:r>
          </a:p>
          <a:p>
            <a:pPr marL="424501" indent="-424501" algn="just"/>
            <a:r>
              <a:rPr lang="en-US" sz="3000" smtClean="0">
                <a:solidFill>
                  <a:srgbClr val="FF0000"/>
                </a:solidFill>
                <a:latin typeface="Times New Roman" pitchFamily="18" charset="0"/>
                <a:cs typeface="Times New Roman" pitchFamily="18" charset="0"/>
              </a:rPr>
              <a:t>	+ Đá do 1 khoáng vật tạo thành gọi là đá đơn khoáng</a:t>
            </a:r>
          </a:p>
          <a:p>
            <a:pPr marL="424501" indent="-424501" algn="just"/>
            <a:r>
              <a:rPr lang="en-US" sz="3000" smtClean="0">
                <a:solidFill>
                  <a:srgbClr val="FF0000"/>
                </a:solidFill>
                <a:latin typeface="Times New Roman" pitchFamily="18" charset="0"/>
                <a:cs typeface="Times New Roman" pitchFamily="18" charset="0"/>
              </a:rPr>
              <a:t>	+ Đá do nhiều loại kháng vật tạo thành gọi là đá đa khoáng</a:t>
            </a:r>
            <a:endParaRPr lang="en-US" sz="3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0c30a56869b18926d6d11f76da86ed00.jpg"/>
          <p:cNvPicPr>
            <a:picLocks noChangeAspect="1"/>
          </p:cNvPicPr>
          <p:nvPr/>
        </p:nvPicPr>
        <p:blipFill>
          <a:blip r:embed="rId2"/>
          <a:stretch>
            <a:fillRect/>
          </a:stretch>
        </p:blipFill>
        <p:spPr>
          <a:xfrm>
            <a:off x="0" y="0"/>
            <a:ext cx="9144000" cy="5715000"/>
          </a:xfrm>
          <a:prstGeom prst="rect">
            <a:avLst/>
          </a:prstGeom>
        </p:spPr>
      </p:pic>
      <p:sp>
        <p:nvSpPr>
          <p:cNvPr id="6" name="Rectangle 5"/>
          <p:cNvSpPr/>
          <p:nvPr/>
        </p:nvSpPr>
        <p:spPr>
          <a:xfrm>
            <a:off x="928663" y="1428742"/>
            <a:ext cx="4572032" cy="172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900" tIns="42450" rIns="84900" bIns="42450" rtlCol="0" anchor="ctr"/>
          <a:lstStyle/>
          <a:p>
            <a:pPr algn="ctr"/>
            <a:r>
              <a:rPr lang="en-US" sz="4400" smtClean="0">
                <a:solidFill>
                  <a:srgbClr val="FF0000"/>
                </a:solidFill>
                <a:latin typeface="Times New Roman" pitchFamily="18" charset="0"/>
                <a:cs typeface="Times New Roman" pitchFamily="18" charset="0"/>
              </a:rPr>
              <a:t>Đá và khoáng vật liên quan gì tới khoáng sản?</a:t>
            </a:r>
          </a:p>
          <a:p>
            <a:pPr algn="ctr"/>
            <a:endParaRPr lang="en-US" sz="4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143505" y="1"/>
            <a:ext cx="4191000" cy="2256896"/>
          </a:xfrm>
          <a:prstGeom prst="cloudCallout">
            <a:avLst>
              <a:gd name="adj1" fmla="val -24190"/>
              <a:gd name="adj2" fmla="val 8899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900" tIns="42450" rIns="84900" bIns="42450" anchor="ctr"/>
          <a:lstStyle/>
          <a:p>
            <a:pPr>
              <a:defRPr/>
            </a:pPr>
            <a:r>
              <a:rPr lang="en-US" sz="2400" dirty="0" err="1">
                <a:solidFill>
                  <a:srgbClr val="FF0000"/>
                </a:solidFill>
                <a:latin typeface="Times New Roman" pitchFamily="18" charset="0"/>
                <a:cs typeface="Times New Roman" pitchFamily="18" charset="0"/>
              </a:rPr>
              <a:t>Dựa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kiến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thức</a:t>
            </a:r>
            <a:r>
              <a:rPr lang="en-US" sz="2400" dirty="0">
                <a:solidFill>
                  <a:srgbClr val="FF0000"/>
                </a:solidFill>
                <a:latin typeface="Times New Roman" pitchFamily="18" charset="0"/>
                <a:cs typeface="Times New Roman" pitchFamily="18" charset="0"/>
              </a:rPr>
              <a:t> SGK,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err="1">
                <a:solidFill>
                  <a:srgbClr val="FF0000"/>
                </a:solidFill>
                <a:latin typeface="Times New Roman" pitchFamily="18" charset="0"/>
                <a:cs typeface="Times New Roman" pitchFamily="18" charset="0"/>
              </a:rPr>
              <a:t>khoáng</a:t>
            </a:r>
            <a:r>
              <a:rPr lang="en-US" sz="2400">
                <a:solidFill>
                  <a:srgbClr val="FF0000"/>
                </a:solidFill>
                <a:latin typeface="Times New Roman" pitchFamily="18" charset="0"/>
                <a:cs typeface="Times New Roman" pitchFamily="18" charset="0"/>
              </a:rPr>
              <a:t> </a:t>
            </a:r>
            <a:r>
              <a:rPr lang="en-US" sz="2400" smtClean="0">
                <a:solidFill>
                  <a:srgbClr val="FF0000"/>
                </a:solidFill>
                <a:latin typeface="Times New Roman" pitchFamily="18" charset="0"/>
                <a:cs typeface="Times New Roman" pitchFamily="18" charset="0"/>
              </a:rPr>
              <a:t>sản?</a:t>
            </a: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
            <a:ext cx="9144000" cy="5724277"/>
          </a:xfrm>
        </p:spPr>
        <p:txBody>
          <a:bodyPr/>
          <a:lstStyle/>
          <a:p>
            <a:pPr marL="477564" indent="-477564">
              <a:buAutoNum type="arabicPeriod"/>
            </a:pPr>
            <a:r>
              <a:rPr lang="en-US" b="1" smtClean="0">
                <a:solidFill>
                  <a:srgbClr val="FF0000"/>
                </a:solidFill>
                <a:latin typeface="Times New Roman" pitchFamily="18" charset="0"/>
                <a:cs typeface="Times New Roman" pitchFamily="18" charset="0"/>
              </a:rPr>
              <a:t>CÁC LOẠI KHOÁNG SẢN</a:t>
            </a:r>
          </a:p>
          <a:p>
            <a:pPr marL="477564" indent="-477564">
              <a:buNone/>
            </a:pPr>
            <a:r>
              <a:rPr lang="en-US" b="1" smtClean="0">
                <a:latin typeface="Times New Roman" pitchFamily="18" charset="0"/>
                <a:cs typeface="Times New Roman" pitchFamily="18" charset="0"/>
              </a:rPr>
              <a:t>	</a:t>
            </a:r>
            <a:r>
              <a:rPr lang="en-US" b="1" smtClean="0">
                <a:solidFill>
                  <a:schemeClr val="tx2">
                    <a:lumMod val="75000"/>
                  </a:schemeClr>
                </a:solidFill>
                <a:latin typeface="Times New Roman" pitchFamily="18" charset="0"/>
                <a:cs typeface="Times New Roman" pitchFamily="18" charset="0"/>
              </a:rPr>
              <a:t>* Khái niệm</a:t>
            </a:r>
            <a:endParaRPr lang="en-US" b="1">
              <a:solidFill>
                <a:schemeClr val="tx2">
                  <a:lumMod val="75000"/>
                </a:schemeClr>
              </a:solidFill>
              <a:latin typeface="Times New Roman" pitchFamily="18" charset="0"/>
              <a:cs typeface="Times New Roman" pitchFamily="18" charset="0"/>
            </a:endParaRPr>
          </a:p>
        </p:txBody>
      </p:sp>
      <p:sp>
        <p:nvSpPr>
          <p:cNvPr id="4" name="Text Box 12"/>
          <p:cNvSpPr txBox="1">
            <a:spLocks noChangeArrowheads="1"/>
          </p:cNvSpPr>
          <p:nvPr/>
        </p:nvSpPr>
        <p:spPr bwMode="auto">
          <a:xfrm>
            <a:off x="71407" y="1192260"/>
            <a:ext cx="6215106" cy="147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900" tIns="42450" rIns="84900" bIns="42450">
            <a:spAutoFit/>
          </a:bodyPr>
          <a:lstStyle>
            <a:lvl1pPr eaLnBrk="0" hangingPunct="0">
              <a:defRPr sz="2400">
                <a:solidFill>
                  <a:schemeClr val="tx1"/>
                </a:solidFill>
                <a:latin typeface=".VnTime" pitchFamily="34" charset="0"/>
                <a:cs typeface="Arial" charset="0"/>
              </a:defRPr>
            </a:lvl1pPr>
            <a:lvl2pPr marL="742950" indent="-285750" eaLnBrk="0" hangingPunct="0">
              <a:defRPr sz="2400">
                <a:solidFill>
                  <a:schemeClr val="tx1"/>
                </a:solidFill>
                <a:latin typeface=".VnTime" pitchFamily="34" charset="0"/>
                <a:cs typeface="Arial" charset="0"/>
              </a:defRPr>
            </a:lvl2pPr>
            <a:lvl3pPr marL="1143000" indent="-228600" eaLnBrk="0" hangingPunct="0">
              <a:defRPr sz="2400">
                <a:solidFill>
                  <a:schemeClr val="tx1"/>
                </a:solidFill>
                <a:latin typeface=".VnTime" pitchFamily="34" charset="0"/>
                <a:cs typeface="Arial" charset="0"/>
              </a:defRPr>
            </a:lvl3pPr>
            <a:lvl4pPr marL="1600200" indent="-228600" eaLnBrk="0" hangingPunct="0">
              <a:defRPr sz="2400">
                <a:solidFill>
                  <a:schemeClr val="tx1"/>
                </a:solidFill>
                <a:latin typeface=".VnTime" pitchFamily="34" charset="0"/>
                <a:cs typeface="Arial" charset="0"/>
              </a:defRPr>
            </a:lvl4pPr>
            <a:lvl5pPr marL="2057400" indent="-228600" eaLnBrk="0" hangingPunct="0">
              <a:defRPr sz="2400">
                <a:solidFill>
                  <a:schemeClr val="tx1"/>
                </a:solidFill>
                <a:latin typeface=".VnTime" pitchFamily="34" charset="0"/>
                <a:cs typeface="Arial" charset="0"/>
              </a:defRPr>
            </a:lvl5pPr>
            <a:lvl6pPr marL="2514600" indent="-228600" eaLnBrk="0" fontAlgn="base" hangingPunct="0">
              <a:spcBef>
                <a:spcPct val="0"/>
              </a:spcBef>
              <a:spcAft>
                <a:spcPct val="0"/>
              </a:spcAft>
              <a:defRPr sz="2400">
                <a:solidFill>
                  <a:schemeClr val="tx1"/>
                </a:solidFill>
                <a:latin typeface=".VnTime" pitchFamily="34" charset="0"/>
                <a:cs typeface="Arial" charset="0"/>
              </a:defRPr>
            </a:lvl6pPr>
            <a:lvl7pPr marL="2971800" indent="-228600" eaLnBrk="0" fontAlgn="base" hangingPunct="0">
              <a:spcBef>
                <a:spcPct val="0"/>
              </a:spcBef>
              <a:spcAft>
                <a:spcPct val="0"/>
              </a:spcAft>
              <a:defRPr sz="2400">
                <a:solidFill>
                  <a:schemeClr val="tx1"/>
                </a:solidFill>
                <a:latin typeface=".VnTime" pitchFamily="34" charset="0"/>
                <a:cs typeface="Arial" charset="0"/>
              </a:defRPr>
            </a:lvl7pPr>
            <a:lvl8pPr marL="3429000" indent="-228600" eaLnBrk="0" fontAlgn="base" hangingPunct="0">
              <a:spcBef>
                <a:spcPct val="0"/>
              </a:spcBef>
              <a:spcAft>
                <a:spcPct val="0"/>
              </a:spcAft>
              <a:defRPr sz="2400">
                <a:solidFill>
                  <a:schemeClr val="tx1"/>
                </a:solidFill>
                <a:latin typeface=".VnTime" pitchFamily="34" charset="0"/>
                <a:cs typeface="Arial" charset="0"/>
              </a:defRPr>
            </a:lvl8pPr>
            <a:lvl9pPr marL="3886200" indent="-228600" eaLnBrk="0" fontAlgn="base" hangingPunct="0">
              <a:spcBef>
                <a:spcPct val="0"/>
              </a:spcBef>
              <a:spcAft>
                <a:spcPct val="0"/>
              </a:spcAft>
              <a:defRPr sz="2400">
                <a:solidFill>
                  <a:schemeClr val="tx1"/>
                </a:solidFill>
                <a:latin typeface=".VnTime" pitchFamily="34" charset="0"/>
                <a:cs typeface="Arial" charset="0"/>
              </a:defRPr>
            </a:lvl9pPr>
          </a:lstStyle>
          <a:p>
            <a:pPr algn="just"/>
            <a:r>
              <a:rPr lang="en-US" sz="3000" smtClean="0">
                <a:latin typeface="Times New Roman" pitchFamily="18" charset="0"/>
                <a:cs typeface="Times New Roman" pitchFamily="18" charset="0"/>
              </a:rPr>
              <a:t>	Khoáng </a:t>
            </a:r>
            <a:r>
              <a:rPr lang="en-US" sz="3000" dirty="0" err="1">
                <a:latin typeface="Times New Roman" pitchFamily="18" charset="0"/>
                <a:cs typeface="Times New Roman" pitchFamily="18" charset="0"/>
              </a:rPr>
              <a:t>sản</a:t>
            </a:r>
            <a:r>
              <a:rPr lang="en-US" sz="3000" dirty="0">
                <a:latin typeface="Times New Roman" pitchFamily="18" charset="0"/>
                <a:cs typeface="Times New Roman" pitchFamily="18" charset="0"/>
              </a:rPr>
              <a:t> </a:t>
            </a:r>
            <a:r>
              <a:rPr lang="en-US" sz="3000" err="1">
                <a:latin typeface="Times New Roman" pitchFamily="18" charset="0"/>
                <a:cs typeface="Times New Roman" pitchFamily="18" charset="0"/>
              </a:rPr>
              <a:t>là</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những tích tụ tự nhiên </a:t>
            </a:r>
            <a:r>
              <a:rPr lang="en-US" sz="3000" dirty="0" err="1">
                <a:latin typeface="Times New Roman" pitchFamily="18" charset="0"/>
                <a:cs typeface="Times New Roman" pitchFamily="18" charset="0"/>
              </a:rPr>
              <a:t>khoáng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vật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con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err="1">
                <a:latin typeface="Times New Roman" pitchFamily="18" charset="0"/>
                <a:cs typeface="Times New Roman" pitchFamily="18" charset="0"/>
              </a:rPr>
              <a:t>sử</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dụng.</a:t>
            </a:r>
            <a:endParaRPr lang="en-US" sz="3000" b="1" i="1" dirty="0">
              <a:solidFill>
                <a:schemeClr val="accent2"/>
              </a:solidFill>
              <a:latin typeface="Times New Roman" pitchFamily="18" charset="0"/>
              <a:cs typeface="Times New Roman" pitchFamily="18" charset="0"/>
            </a:endParaRPr>
          </a:p>
        </p:txBody>
      </p:sp>
      <p:pic>
        <p:nvPicPr>
          <p:cNvPr id="8" name="Picture 23" descr="qustionbig_b"/>
          <p:cNvPicPr>
            <a:picLocks noChangeAspect="1" noChangeArrowheads="1" noCrop="1"/>
          </p:cNvPicPr>
          <p:nvPr/>
        </p:nvPicPr>
        <p:blipFill>
          <a:blip r:embed="rId2"/>
          <a:srcRect/>
          <a:stretch>
            <a:fillRect/>
          </a:stretch>
        </p:blipFill>
        <p:spPr bwMode="auto">
          <a:xfrm>
            <a:off x="5357818" y="2976566"/>
            <a:ext cx="990600" cy="1051719"/>
          </a:xfrm>
          <a:prstGeom prst="rect">
            <a:avLst/>
          </a:prstGeom>
          <a:noFill/>
          <a:ln w="9525">
            <a:noFill/>
            <a:miter lim="800000"/>
            <a:headEnd/>
            <a:tailEnd/>
          </a:ln>
        </p:spPr>
      </p:pic>
      <p:pic>
        <p:nvPicPr>
          <p:cNvPr id="10" name="Picture 4" descr="viet3"/>
          <p:cNvPicPr>
            <a:picLocks noChangeAspect="1" noChangeArrowheads="1" noCrop="1"/>
          </p:cNvPicPr>
          <p:nvPr/>
        </p:nvPicPr>
        <p:blipFill>
          <a:blip r:embed="rId3"/>
          <a:srcRect/>
          <a:stretch>
            <a:fillRect/>
          </a:stretch>
        </p:blipFill>
        <p:spPr bwMode="auto">
          <a:xfrm>
            <a:off x="46928" y="1043785"/>
            <a:ext cx="810299" cy="623083"/>
          </a:xfrm>
          <a:prstGeom prst="rect">
            <a:avLst/>
          </a:prstGeom>
          <a:noFill/>
          <a:ln w="9525">
            <a:noFill/>
            <a:miter lim="800000"/>
            <a:headEnd/>
            <a:tailEnd/>
          </a:ln>
        </p:spPr>
      </p:pic>
      <p:sp>
        <p:nvSpPr>
          <p:cNvPr id="11" name="Text Box 12"/>
          <p:cNvSpPr txBox="1">
            <a:spLocks noChangeArrowheads="1"/>
          </p:cNvSpPr>
          <p:nvPr/>
        </p:nvSpPr>
        <p:spPr bwMode="auto">
          <a:xfrm>
            <a:off x="214282" y="2786062"/>
            <a:ext cx="7643866" cy="19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900" tIns="42450" rIns="84900" bIns="42450">
            <a:spAutoFit/>
          </a:bodyPr>
          <a:lstStyle>
            <a:lvl1pPr eaLnBrk="0" hangingPunct="0">
              <a:defRPr sz="2400">
                <a:solidFill>
                  <a:schemeClr val="tx1"/>
                </a:solidFill>
                <a:latin typeface=".VnTime" pitchFamily="34" charset="0"/>
                <a:cs typeface="Arial" charset="0"/>
              </a:defRPr>
            </a:lvl1pPr>
            <a:lvl2pPr marL="742950" indent="-285750" eaLnBrk="0" hangingPunct="0">
              <a:defRPr sz="2400">
                <a:solidFill>
                  <a:schemeClr val="tx1"/>
                </a:solidFill>
                <a:latin typeface=".VnTime" pitchFamily="34" charset="0"/>
                <a:cs typeface="Arial" charset="0"/>
              </a:defRPr>
            </a:lvl2pPr>
            <a:lvl3pPr marL="1143000" indent="-228600" eaLnBrk="0" hangingPunct="0">
              <a:defRPr sz="2400">
                <a:solidFill>
                  <a:schemeClr val="tx1"/>
                </a:solidFill>
                <a:latin typeface=".VnTime" pitchFamily="34" charset="0"/>
                <a:cs typeface="Arial" charset="0"/>
              </a:defRPr>
            </a:lvl3pPr>
            <a:lvl4pPr marL="1600200" indent="-228600" eaLnBrk="0" hangingPunct="0">
              <a:defRPr sz="2400">
                <a:solidFill>
                  <a:schemeClr val="tx1"/>
                </a:solidFill>
                <a:latin typeface=".VnTime" pitchFamily="34" charset="0"/>
                <a:cs typeface="Arial" charset="0"/>
              </a:defRPr>
            </a:lvl4pPr>
            <a:lvl5pPr marL="2057400" indent="-228600" eaLnBrk="0" hangingPunct="0">
              <a:defRPr sz="2400">
                <a:solidFill>
                  <a:schemeClr val="tx1"/>
                </a:solidFill>
                <a:latin typeface=".VnTime" pitchFamily="34" charset="0"/>
                <a:cs typeface="Arial" charset="0"/>
              </a:defRPr>
            </a:lvl5pPr>
            <a:lvl6pPr marL="2514600" indent="-228600" eaLnBrk="0" fontAlgn="base" hangingPunct="0">
              <a:spcBef>
                <a:spcPct val="0"/>
              </a:spcBef>
              <a:spcAft>
                <a:spcPct val="0"/>
              </a:spcAft>
              <a:defRPr sz="2400">
                <a:solidFill>
                  <a:schemeClr val="tx1"/>
                </a:solidFill>
                <a:latin typeface=".VnTime" pitchFamily="34" charset="0"/>
                <a:cs typeface="Arial" charset="0"/>
              </a:defRPr>
            </a:lvl6pPr>
            <a:lvl7pPr marL="2971800" indent="-228600" eaLnBrk="0" fontAlgn="base" hangingPunct="0">
              <a:spcBef>
                <a:spcPct val="0"/>
              </a:spcBef>
              <a:spcAft>
                <a:spcPct val="0"/>
              </a:spcAft>
              <a:defRPr sz="2400">
                <a:solidFill>
                  <a:schemeClr val="tx1"/>
                </a:solidFill>
                <a:latin typeface=".VnTime" pitchFamily="34" charset="0"/>
                <a:cs typeface="Arial" charset="0"/>
              </a:defRPr>
            </a:lvl7pPr>
            <a:lvl8pPr marL="3429000" indent="-228600" eaLnBrk="0" fontAlgn="base" hangingPunct="0">
              <a:spcBef>
                <a:spcPct val="0"/>
              </a:spcBef>
              <a:spcAft>
                <a:spcPct val="0"/>
              </a:spcAft>
              <a:defRPr sz="2400">
                <a:solidFill>
                  <a:schemeClr val="tx1"/>
                </a:solidFill>
                <a:latin typeface=".VnTime" pitchFamily="34" charset="0"/>
                <a:cs typeface="Arial" charset="0"/>
              </a:defRPr>
            </a:lvl8pPr>
            <a:lvl9pPr marL="3886200" indent="-228600" eaLnBrk="0" fontAlgn="base" hangingPunct="0">
              <a:spcBef>
                <a:spcPct val="0"/>
              </a:spcBef>
              <a:spcAft>
                <a:spcPct val="0"/>
              </a:spcAft>
              <a:defRPr sz="2400">
                <a:solidFill>
                  <a:schemeClr val="tx1"/>
                </a:solidFill>
                <a:latin typeface=".VnTime" pitchFamily="34" charset="0"/>
                <a:cs typeface="Arial" charset="0"/>
              </a:defRPr>
            </a:lvl9pPr>
          </a:lstStyle>
          <a:p>
            <a:pPr algn="just"/>
            <a:r>
              <a:rPr lang="en-US" sz="3000" smtClean="0">
                <a:latin typeface="Times New Roman" pitchFamily="18" charset="0"/>
                <a:cs typeface="Times New Roman" pitchFamily="18" charset="0"/>
              </a:rPr>
              <a:t>	Quặng là tập hợp khoáng vật trong đó hàm lượng các thành phần có ích (kim loại, hợp chất kim loại,…) đạt yêu cầu công nghiệp có thể khai thác, sử dụng trong nền kinh tế.</a:t>
            </a:r>
            <a:endParaRPr lang="en-US" sz="3000" b="1" i="1"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xit" presetSubtype="0" decel="50000" fill="hold" nodeType="clickEffect">
                                  <p:stCondLst>
                                    <p:cond delay="0"/>
                                  </p:stCondLst>
                                  <p:childTnLst>
                                    <p:anim calcmode="lin" valueType="num">
                                      <p:cBhvr>
                                        <p:cTn id="20" dur="1000"/>
                                        <p:tgtEl>
                                          <p:spTgt spid="8"/>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1" dur="1000"/>
                                        <p:tgtEl>
                                          <p:spTgt spid="8"/>
                                        </p:tgtEl>
                                        <p:attrNameLst>
                                          <p:attrName>ppt_x</p:attrName>
                                        </p:attrNameLst>
                                      </p:cBhvr>
                                      <p:tavLst>
                                        <p:tav tm="0">
                                          <p:val>
                                            <p:strVal val="ppt_x"/>
                                          </p:val>
                                        </p:tav>
                                        <p:tav tm="50000">
                                          <p:val>
                                            <p:fltVal val="0.95"/>
                                          </p:val>
                                        </p:tav>
                                        <p:tav tm="100000">
                                          <p:val>
                                            <p:fltVal val="-1"/>
                                          </p:val>
                                        </p:tav>
                                      </p:tavLst>
                                    </p:anim>
                                    <p:anim calcmode="lin" valueType="num">
                                      <p:cBhvr>
                                        <p:cTn id="22" dur="1000"/>
                                        <p:tgtEl>
                                          <p:spTgt spid="8"/>
                                        </p:tgtEl>
                                        <p:attrNameLst>
                                          <p:attrName>ppt_y</p:attrName>
                                        </p:attrNameLst>
                                      </p:cBhvr>
                                      <p:tavLst>
                                        <p:tav tm="0">
                                          <p:val>
                                            <p:strVal val="ppt_y"/>
                                          </p:val>
                                        </p:tav>
                                        <p:tav tm="100000">
                                          <p:val>
                                            <p:strVal val="ppt_y"/>
                                          </p:val>
                                        </p:tav>
                                      </p:tavLst>
                                    </p:anim>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par>
                                <p:cTn id="25" presetID="48" presetClass="exit" presetSubtype="0" decel="50000" fill="hold" grpId="1" nodeType="withEffect">
                                  <p:stCondLst>
                                    <p:cond delay="0"/>
                                  </p:stCondLst>
                                  <p:childTnLst>
                                    <p:anim calcmode="lin" valueType="num">
                                      <p:cBhvr>
                                        <p:cTn id="26" dur="1000"/>
                                        <p:tgtEl>
                                          <p:spTgt spid="5"/>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7" dur="1000"/>
                                        <p:tgtEl>
                                          <p:spTgt spid="5"/>
                                        </p:tgtEl>
                                        <p:attrNameLst>
                                          <p:attrName>ppt_x</p:attrName>
                                        </p:attrNameLst>
                                      </p:cBhvr>
                                      <p:tavLst>
                                        <p:tav tm="0">
                                          <p:val>
                                            <p:strVal val="ppt_x"/>
                                          </p:val>
                                        </p:tav>
                                        <p:tav tm="50000">
                                          <p:val>
                                            <p:fltVal val="0.95"/>
                                          </p:val>
                                        </p:tav>
                                        <p:tav tm="100000">
                                          <p:val>
                                            <p:fltVal val="-1"/>
                                          </p:val>
                                        </p:tav>
                                      </p:tavLst>
                                    </p:anim>
                                    <p:anim calcmode="lin" valueType="num">
                                      <p:cBhvr>
                                        <p:cTn id="28" dur="1000"/>
                                        <p:tgtEl>
                                          <p:spTgt spid="5"/>
                                        </p:tgtEl>
                                        <p:attrNameLst>
                                          <p:attrName>ppt_y</p:attrName>
                                        </p:attrNameLst>
                                      </p:cBhvr>
                                      <p:tavLst>
                                        <p:tav tm="0">
                                          <p:val>
                                            <p:strVal val="ppt_y"/>
                                          </p:val>
                                        </p:tav>
                                        <p:tav tm="100000">
                                          <p:val>
                                            <p:strVal val="ppt_y"/>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par>
                                <p:cTn id="31" presetID="16" presetClass="entr" presetSubtype="2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Horizontal)">
                                      <p:cBhvr>
                                        <p:cTn id="33" dur="500"/>
                                        <p:tgtEl>
                                          <p:spTgt spid="10"/>
                                        </p:tgtEl>
                                      </p:cBhvr>
                                    </p:animEffect>
                                  </p:childTnLst>
                                </p:cTn>
                              </p:par>
                              <p:par>
                                <p:cTn id="34" presetID="16" presetClass="entr" presetSubtype="26"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Horizont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59551"/>
            <a:ext cx="9144000" cy="5724277"/>
          </a:xfrm>
        </p:spPr>
        <p:txBody>
          <a:bodyPr/>
          <a:lstStyle/>
          <a:p>
            <a:pPr marL="477564" indent="-477564">
              <a:buAutoNum type="arabicPeriod"/>
            </a:pPr>
            <a:r>
              <a:rPr lang="en-US" b="1" smtClean="0">
                <a:solidFill>
                  <a:srgbClr val="FF0000"/>
                </a:solidFill>
                <a:latin typeface="Times New Roman" pitchFamily="18" charset="0"/>
                <a:cs typeface="Times New Roman" pitchFamily="18" charset="0"/>
              </a:rPr>
              <a:t>CÁC LOẠI KHOÁNG SẢN</a:t>
            </a:r>
          </a:p>
          <a:p>
            <a:pPr marL="477564" indent="-477564">
              <a:spcBef>
                <a:spcPts val="0"/>
              </a:spcBef>
              <a:buNone/>
            </a:pPr>
            <a:r>
              <a:rPr lang="en-US" b="1" smtClean="0">
                <a:latin typeface="Times New Roman" pitchFamily="18" charset="0"/>
                <a:cs typeface="Times New Roman" pitchFamily="18" charset="0"/>
              </a:rPr>
              <a:t>	</a:t>
            </a:r>
            <a:r>
              <a:rPr lang="en-US" b="1" smtClean="0">
                <a:solidFill>
                  <a:schemeClr val="tx2">
                    <a:lumMod val="75000"/>
                  </a:schemeClr>
                </a:solidFill>
                <a:latin typeface="Times New Roman" pitchFamily="18" charset="0"/>
                <a:cs typeface="Times New Roman" pitchFamily="18" charset="0"/>
              </a:rPr>
              <a:t>* Phân loại</a:t>
            </a:r>
            <a:endParaRPr lang="en-US" b="1">
              <a:solidFill>
                <a:schemeClr val="tx2">
                  <a:lumMod val="75000"/>
                </a:schemeClr>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71440" y="928674"/>
          <a:ext cx="9072592" cy="4746413"/>
        </p:xfrm>
        <a:graphic>
          <a:graphicData uri="http://schemas.openxmlformats.org/drawingml/2006/table">
            <a:tbl>
              <a:tblPr/>
              <a:tblGrid>
                <a:gridCol w="930466"/>
                <a:gridCol w="1090464"/>
                <a:gridCol w="2835204"/>
                <a:gridCol w="4216458"/>
              </a:tblGrid>
              <a:tr h="4731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Loại KS</a:t>
                      </a:r>
                      <a:endPar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Tên</a:t>
                      </a:r>
                      <a:r>
                        <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1" i="0" u="none" strike="noStrike" cap="none" normalizeH="0" baseline="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sz="2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KS</a:t>
                      </a:r>
                      <a:endPar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Công</a:t>
                      </a:r>
                      <a:r>
                        <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dụng</a:t>
                      </a:r>
                      <a:endParaRPr kumimoji="0" lang="en-US" sz="23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3830">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err="1" smtClean="0">
                          <a:ln>
                            <a:noFill/>
                          </a:ln>
                          <a:solidFill>
                            <a:schemeClr val="tx1"/>
                          </a:solidFill>
                          <a:effectLst/>
                          <a:latin typeface="Times New Roman" panose="02020603050405020304" pitchFamily="18" charset="0"/>
                          <a:cs typeface="Times New Roman" panose="02020603050405020304" pitchFamily="18" charset="0"/>
                        </a:rPr>
                        <a:t>Năng</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lượng </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nhiên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Than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than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bùn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dầu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mỏ</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Nhiên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CN </a:t>
                      </a:r>
                      <a:r>
                        <a:rPr kumimoji="0" lang="en-US" sz="2300" b="0" i="0" u="none" strike="noStrike" cap="none" normalizeH="0" baseline="0" err="1" smtClean="0">
                          <a:ln>
                            <a:noFill/>
                          </a:ln>
                          <a:solidFill>
                            <a:schemeClr val="tx1"/>
                          </a:solidFill>
                          <a:effectLst/>
                          <a:latin typeface="Times New Roman" panose="02020603050405020304" pitchFamily="18" charset="0"/>
                          <a:cs typeface="Times New Roman" panose="02020603050405020304" pitchFamily="18" charset="0"/>
                        </a:rPr>
                        <a:t>năng</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a:t>
                      </a: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ượng</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CN </a:t>
                      </a:r>
                      <a:r>
                        <a:rPr kumimoji="0" lang="en-US" sz="2300" b="0" i="0" u="none" strike="noStrike" cap="none" normalizeH="0" baseline="0" err="1" smtClean="0">
                          <a:ln>
                            <a:noFill/>
                          </a:ln>
                          <a:solidFill>
                            <a:schemeClr val="tx1"/>
                          </a:solidFill>
                          <a:effectLst/>
                          <a:latin typeface="Times New Roman" panose="02020603050405020304" pitchFamily="18" charset="0"/>
                          <a:cs typeface="Times New Roman" panose="02020603050405020304" pitchFamily="18" charset="0"/>
                        </a:rPr>
                        <a:t>hóa</a:t>
                      </a:r>
                      <a:r>
                        <a:rPr kumimoji="0" lang="en-US"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chất</a:t>
                      </a: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00264">
                <a:tc row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Kim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loại</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Đen</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Sắt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mangan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titan,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crôm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CN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luyện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đen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luyện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màu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đó</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sản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xuất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loại</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gang,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thép</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đồng</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chì</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669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FEA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Màu</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Đồng</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chì</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kẽm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09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Phi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loại</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Muối</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mỏ</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apatit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thạch</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anh</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cương</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vôi</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sỏi</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Nguyên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sản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xuất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phân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bón</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gốm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sứ</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làm</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xây</a:t>
                      </a:r>
                      <a:r>
                        <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dựng</a:t>
                      </a:r>
                      <a:endParaRPr kumimoji="0" 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 da.jpg"/>
          <p:cNvPicPr>
            <a:picLocks noChangeAspect="1"/>
          </p:cNvPicPr>
          <p:nvPr/>
        </p:nvPicPr>
        <p:blipFill>
          <a:blip r:embed="rId2"/>
          <a:stretch>
            <a:fillRect/>
          </a:stretch>
        </p:blipFill>
        <p:spPr>
          <a:xfrm>
            <a:off x="0" y="2"/>
            <a:ext cx="4572000" cy="2895473"/>
          </a:xfrm>
          <a:prstGeom prst="rect">
            <a:avLst/>
          </a:prstGeom>
        </p:spPr>
      </p:pic>
      <p:pic>
        <p:nvPicPr>
          <p:cNvPr id="5" name="Picture 4" descr="than nâu.jpg"/>
          <p:cNvPicPr>
            <a:picLocks noChangeAspect="1"/>
          </p:cNvPicPr>
          <p:nvPr/>
        </p:nvPicPr>
        <p:blipFill>
          <a:blip r:embed="rId3"/>
          <a:stretch>
            <a:fillRect/>
          </a:stretch>
        </p:blipFill>
        <p:spPr>
          <a:xfrm>
            <a:off x="4572001" y="0"/>
            <a:ext cx="4572000" cy="2857500"/>
          </a:xfrm>
          <a:prstGeom prst="rect">
            <a:avLst/>
          </a:prstGeom>
        </p:spPr>
      </p:pic>
      <p:pic>
        <p:nvPicPr>
          <p:cNvPr id="6" name="Picture 5" descr="than buøn.jpg"/>
          <p:cNvPicPr>
            <a:picLocks noChangeAspect="1"/>
          </p:cNvPicPr>
          <p:nvPr/>
        </p:nvPicPr>
        <p:blipFill>
          <a:blip r:embed="rId4"/>
          <a:stretch>
            <a:fillRect/>
          </a:stretch>
        </p:blipFill>
        <p:spPr>
          <a:xfrm>
            <a:off x="1" y="2857502"/>
            <a:ext cx="4538379" cy="2857501"/>
          </a:xfrm>
          <a:prstGeom prst="rect">
            <a:avLst/>
          </a:prstGeom>
        </p:spPr>
      </p:pic>
      <p:pic>
        <p:nvPicPr>
          <p:cNvPr id="7" name="Picture 6" descr="than cốc.jpg"/>
          <p:cNvPicPr>
            <a:picLocks noChangeAspect="1"/>
          </p:cNvPicPr>
          <p:nvPr/>
        </p:nvPicPr>
        <p:blipFill>
          <a:blip r:embed="rId5"/>
          <a:stretch>
            <a:fillRect/>
          </a:stretch>
        </p:blipFill>
        <p:spPr>
          <a:xfrm>
            <a:off x="4572000" y="2872156"/>
            <a:ext cx="4572000" cy="2842846"/>
          </a:xfrm>
          <a:prstGeom prst="rect">
            <a:avLst/>
          </a:prstGeom>
        </p:spPr>
      </p:pic>
      <p:sp>
        <p:nvSpPr>
          <p:cNvPr id="8" name="Rectangle 7"/>
          <p:cNvSpPr/>
          <p:nvPr/>
        </p:nvSpPr>
        <p:spPr>
          <a:xfrm>
            <a:off x="0" y="1"/>
            <a:ext cx="2285985" cy="297639"/>
          </a:xfrm>
          <a:prstGeom prst="rect">
            <a:avLst/>
          </a:prstGeom>
        </p:spPr>
        <p:style>
          <a:lnRef idx="1">
            <a:schemeClr val="accent3"/>
          </a:lnRef>
          <a:fillRef idx="2">
            <a:schemeClr val="accent3"/>
          </a:fillRef>
          <a:effectRef idx="1">
            <a:schemeClr val="accent3"/>
          </a:effectRef>
          <a:fontRef idx="minor">
            <a:schemeClr val="dk1"/>
          </a:fontRef>
        </p:style>
        <p:txBody>
          <a:bodyPr lIns="84900" tIns="42450" rIns="84900" bIns="42450" rtlCol="0" anchor="ctr"/>
          <a:lstStyle/>
          <a:p>
            <a:pPr algn="ctr"/>
            <a:r>
              <a:rPr lang="en-US" sz="2600" b="1" smtClean="0">
                <a:latin typeface="Times New Roman" pitchFamily="18" charset="0"/>
                <a:cs typeface="Times New Roman" pitchFamily="18" charset="0"/>
              </a:rPr>
              <a:t>Than đá</a:t>
            </a:r>
            <a:endParaRPr lang="en-US" sz="2600" b="1">
              <a:latin typeface="Times New Roman" pitchFamily="18" charset="0"/>
              <a:cs typeface="Times New Roman" pitchFamily="18" charset="0"/>
            </a:endParaRPr>
          </a:p>
        </p:txBody>
      </p:sp>
      <p:sp>
        <p:nvSpPr>
          <p:cNvPr id="9" name="Rectangle 8"/>
          <p:cNvSpPr/>
          <p:nvPr/>
        </p:nvSpPr>
        <p:spPr>
          <a:xfrm>
            <a:off x="6858015" y="2857501"/>
            <a:ext cx="2285985" cy="297639"/>
          </a:xfrm>
          <a:prstGeom prst="rect">
            <a:avLst/>
          </a:prstGeom>
        </p:spPr>
        <p:style>
          <a:lnRef idx="1">
            <a:schemeClr val="accent3"/>
          </a:lnRef>
          <a:fillRef idx="2">
            <a:schemeClr val="accent3"/>
          </a:fillRef>
          <a:effectRef idx="1">
            <a:schemeClr val="accent3"/>
          </a:effectRef>
          <a:fontRef idx="minor">
            <a:schemeClr val="dk1"/>
          </a:fontRef>
        </p:style>
        <p:txBody>
          <a:bodyPr lIns="84900" tIns="42450" rIns="84900" bIns="42450" rtlCol="0" anchor="ctr"/>
          <a:lstStyle/>
          <a:p>
            <a:pPr algn="ctr"/>
            <a:r>
              <a:rPr lang="en-US" sz="2600" b="1" smtClean="0">
                <a:latin typeface="Times New Roman" pitchFamily="18" charset="0"/>
                <a:cs typeface="Times New Roman" pitchFamily="18" charset="0"/>
              </a:rPr>
              <a:t>Than cốc</a:t>
            </a:r>
            <a:endParaRPr lang="en-US" sz="2600" b="1">
              <a:latin typeface="Times New Roman" pitchFamily="18" charset="0"/>
              <a:cs typeface="Times New Roman" pitchFamily="18" charset="0"/>
            </a:endParaRPr>
          </a:p>
        </p:txBody>
      </p:sp>
      <p:sp>
        <p:nvSpPr>
          <p:cNvPr id="10" name="Rectangle 9"/>
          <p:cNvSpPr/>
          <p:nvPr/>
        </p:nvSpPr>
        <p:spPr>
          <a:xfrm>
            <a:off x="0" y="2857501"/>
            <a:ext cx="2285985" cy="297639"/>
          </a:xfrm>
          <a:prstGeom prst="rect">
            <a:avLst/>
          </a:prstGeom>
        </p:spPr>
        <p:style>
          <a:lnRef idx="1">
            <a:schemeClr val="accent3"/>
          </a:lnRef>
          <a:fillRef idx="2">
            <a:schemeClr val="accent3"/>
          </a:fillRef>
          <a:effectRef idx="1">
            <a:schemeClr val="accent3"/>
          </a:effectRef>
          <a:fontRef idx="minor">
            <a:schemeClr val="dk1"/>
          </a:fontRef>
        </p:style>
        <p:txBody>
          <a:bodyPr lIns="84900" tIns="42450" rIns="84900" bIns="42450" rtlCol="0" anchor="ctr"/>
          <a:lstStyle/>
          <a:p>
            <a:pPr algn="ctr"/>
            <a:r>
              <a:rPr lang="en-US" sz="2600" b="1" smtClean="0">
                <a:latin typeface="Times New Roman" pitchFamily="18" charset="0"/>
                <a:cs typeface="Times New Roman" pitchFamily="18" charset="0"/>
              </a:rPr>
              <a:t>Than bùn</a:t>
            </a:r>
            <a:endParaRPr lang="en-US" sz="2600" b="1">
              <a:latin typeface="Times New Roman" pitchFamily="18" charset="0"/>
              <a:cs typeface="Times New Roman" pitchFamily="18" charset="0"/>
            </a:endParaRPr>
          </a:p>
        </p:txBody>
      </p:sp>
      <p:sp>
        <p:nvSpPr>
          <p:cNvPr id="11" name="Rectangle 10"/>
          <p:cNvSpPr/>
          <p:nvPr/>
        </p:nvSpPr>
        <p:spPr>
          <a:xfrm>
            <a:off x="6858015" y="1"/>
            <a:ext cx="2285985" cy="297639"/>
          </a:xfrm>
          <a:prstGeom prst="rect">
            <a:avLst/>
          </a:prstGeom>
        </p:spPr>
        <p:style>
          <a:lnRef idx="1">
            <a:schemeClr val="accent3"/>
          </a:lnRef>
          <a:fillRef idx="2">
            <a:schemeClr val="accent3"/>
          </a:fillRef>
          <a:effectRef idx="1">
            <a:schemeClr val="accent3"/>
          </a:effectRef>
          <a:fontRef idx="minor">
            <a:schemeClr val="dk1"/>
          </a:fontRef>
        </p:style>
        <p:txBody>
          <a:bodyPr lIns="84900" tIns="42450" rIns="84900" bIns="42450" rtlCol="0" anchor="ctr"/>
          <a:lstStyle/>
          <a:p>
            <a:pPr algn="ctr"/>
            <a:r>
              <a:rPr lang="en-US" sz="2600" b="1" smtClean="0">
                <a:latin typeface="Times New Roman" pitchFamily="18" charset="0"/>
                <a:cs typeface="Times New Roman" pitchFamily="18" charset="0"/>
              </a:rPr>
              <a:t>Than nâu</a:t>
            </a:r>
            <a:endParaRPr lang="en-US" sz="2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Horizontal)">
                                      <p:cBhvr>
                                        <p:cTn id="31" dur="500"/>
                                        <p:tgtEl>
                                          <p:spTgt spid="7"/>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han2"/>
          <p:cNvPicPr>
            <a:picLocks noChangeAspect="1"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p:spPr>
      </p:pic>
      <p:sp>
        <p:nvSpPr>
          <p:cNvPr id="5" name="Text Box 5">
            <a:hlinkClick r:id="rId3" action="ppaction://hlinkfile"/>
          </p:cNvPr>
          <p:cNvSpPr txBox="1">
            <a:spLocks noChangeArrowheads="1"/>
          </p:cNvSpPr>
          <p:nvPr/>
        </p:nvSpPr>
        <p:spPr bwMode="auto">
          <a:xfrm>
            <a:off x="5786446" y="61896"/>
            <a:ext cx="3438762" cy="400110"/>
          </a:xfrm>
          <a:prstGeom prst="rect">
            <a:avLst/>
          </a:prstGeom>
          <a:noFill/>
          <a:ln w="9525">
            <a:noFill/>
            <a:miter lim="800000"/>
            <a:headEnd/>
            <a:tailEnd/>
          </a:ln>
          <a:effectLst/>
        </p:spPr>
        <p:txBody>
          <a:bodyPr wrap="none">
            <a:spAutoFit/>
          </a:bodyPr>
          <a:lstStyle/>
          <a:p>
            <a:pPr eaLnBrk="1" hangingPunct="1"/>
            <a:r>
              <a:rPr lang="en-US" altLang="en-US" sz="2000" b="1">
                <a:solidFill>
                  <a:srgbClr val="FF0000"/>
                </a:solidFill>
                <a:latin typeface="Times New Roman" pitchFamily="18" charset="0"/>
                <a:cs typeface="Times New Roman" pitchFamily="18" charset="0"/>
              </a:rPr>
              <a:t>Khai thác than ở Quảng </a:t>
            </a:r>
            <a:r>
              <a:rPr lang="en-US" altLang="en-US" sz="2000" b="1" smtClean="0">
                <a:solidFill>
                  <a:srgbClr val="FF0000"/>
                </a:solidFill>
                <a:latin typeface="Times New Roman" pitchFamily="18" charset="0"/>
                <a:cs typeface="Times New Roman" pitchFamily="18" charset="0"/>
              </a:rPr>
              <a:t>Ninh</a:t>
            </a:r>
            <a:endParaRPr lang="en-US" altLang="en-US" sz="20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791</Words>
  <Application>Microsoft Office PowerPoint</Application>
  <PresentationFormat>On-screen Show (16:10)</PresentationFormat>
  <Paragraphs>142</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Clip</vt:lpstr>
      <vt:lpstr>ĐỊA LÝ 6</vt:lpstr>
      <vt:lpstr>BÀI 15. CÁC MỎ KHOÁNG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phần: PHƯƠNG PHÁP DẠY HỌC ĐỊA LÝ</dc:title>
  <dc:creator>Admin</dc:creator>
  <cp:lastModifiedBy>Admin</cp:lastModifiedBy>
  <cp:revision>104</cp:revision>
  <dcterms:created xsi:type="dcterms:W3CDTF">2019-10-12T05:13:36Z</dcterms:created>
  <dcterms:modified xsi:type="dcterms:W3CDTF">2020-01-02T23:21:29Z</dcterms:modified>
</cp:coreProperties>
</file>